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BE_3562C1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A_6E82083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omments/modernComment_10E_307FCB7E.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FFFFB_962E4FFC.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147483581" r:id="rId2"/>
    <p:sldId id="2147483582" r:id="rId3"/>
    <p:sldId id="261" r:id="rId4"/>
    <p:sldId id="259" r:id="rId5"/>
    <p:sldId id="2147483578" r:id="rId6"/>
    <p:sldId id="2076138115" r:id="rId7"/>
    <p:sldId id="264" r:id="rId8"/>
    <p:sldId id="275" r:id="rId9"/>
    <p:sldId id="258" r:id="rId10"/>
    <p:sldId id="2147483576" r:id="rId11"/>
    <p:sldId id="266" r:id="rId12"/>
    <p:sldId id="271" r:id="rId13"/>
    <p:sldId id="257" r:id="rId14"/>
    <p:sldId id="273" r:id="rId15"/>
    <p:sldId id="272" r:id="rId16"/>
    <p:sldId id="2147483571" r:id="rId17"/>
    <p:sldId id="256" r:id="rId18"/>
    <p:sldId id="263" r:id="rId19"/>
    <p:sldId id="2147483577" r:id="rId20"/>
    <p:sldId id="268" r:id="rId21"/>
    <p:sldId id="270" r:id="rId22"/>
    <p:sldId id="2147483647" r:id="rId23"/>
    <p:sldId id="2147483570" r:id="rId24"/>
    <p:sldId id="2147483646" r:id="rId25"/>
    <p:sldId id="2147483645" r:id="rId26"/>
    <p:sldId id="269" r:id="rId27"/>
    <p:sldId id="2147483643" r:id="rId28"/>
    <p:sldId id="260" r:id="rId29"/>
    <p:sldId id="265" r:id="rId30"/>
    <p:sldId id="262" r:id="rId31"/>
    <p:sldId id="274"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C4A50-A7BE-407D-A44C-A89536384080}">
          <p14:sldIdLst>
            <p14:sldId id="2147483581"/>
            <p14:sldId id="2147483582"/>
            <p14:sldId id="261"/>
            <p14:sldId id="259"/>
            <p14:sldId id="2147483578"/>
            <p14:sldId id="2076138115"/>
            <p14:sldId id="264"/>
            <p14:sldId id="275"/>
            <p14:sldId id="258"/>
            <p14:sldId id="2147483576"/>
            <p14:sldId id="266"/>
            <p14:sldId id="271"/>
            <p14:sldId id="257"/>
            <p14:sldId id="273"/>
            <p14:sldId id="272"/>
            <p14:sldId id="2147483571"/>
            <p14:sldId id="256"/>
            <p14:sldId id="263"/>
          </p14:sldIdLst>
        </p14:section>
        <p14:section name="Appendix" id="{EAD713A4-F9D9-49F8-A7EE-64EE9605D7E7}">
          <p14:sldIdLst>
            <p14:sldId id="2147483577"/>
            <p14:sldId id="268"/>
            <p14:sldId id="270"/>
            <p14:sldId id="2147483647"/>
            <p14:sldId id="2147483570"/>
            <p14:sldId id="2147483646"/>
            <p14:sldId id="2147483645"/>
            <p14:sldId id="269"/>
            <p14:sldId id="2147483643"/>
            <p14:sldId id="260"/>
            <p14:sldId id="265"/>
            <p14:sldId id="262"/>
            <p14:sldId id="274"/>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D3518-BE21-D379-BE79-581BAC24C5C4}" name="Harsha Vardhan Simhadri" initials="HS" userId="S::harshasi@microsoft.com::8424f5c5-d98e-4dba-9a35-55ec38a7fb32" providerId="AD"/>
  <p188:author id="{7080AA37-CB94-018D-D6F6-A50F8808BFBA}" name="Krishnan Sundaram" initials="KS" userId="S::krishs@microsoft.com::32f795b2-6dd8-489b-b44a-dd237b40f9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53" autoAdjust="0"/>
  </p:normalViewPr>
  <p:slideViewPr>
    <p:cSldViewPr snapToGrid="0">
      <p:cViewPr>
        <p:scale>
          <a:sx n="90" d="100"/>
          <a:sy n="90" d="100"/>
        </p:scale>
        <p:origin x="572"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sha Vardhan Simhadri" userId="S::harshasi@microsoft.com::8424f5c5-d98e-4dba-9a35-55ec38a7fb32" providerId="AD" clId="Web-{A805A955-AF5E-5889-CB70-5258CCC39C2C}"/>
    <pc:docChg chg="addSld delSld modSld modSection">
      <pc:chgData name="Harsha Vardhan Simhadri" userId="S::harshasi@microsoft.com::8424f5c5-d98e-4dba-9a35-55ec38a7fb32" providerId="AD" clId="Web-{A805A955-AF5E-5889-CB70-5258CCC39C2C}" dt="2025-08-30T00:12:48.589" v="265" actId="14100"/>
      <pc:docMkLst>
        <pc:docMk/>
      </pc:docMkLst>
      <pc:sldChg chg="add del replId">
        <pc:chgData name="Harsha Vardhan Simhadri" userId="S::harshasi@microsoft.com::8424f5c5-d98e-4dba-9a35-55ec38a7fb32" providerId="AD" clId="Web-{A805A955-AF5E-5889-CB70-5258CCC39C2C}" dt="2025-08-30T00:04:30.132" v="146"/>
        <pc:sldMkLst>
          <pc:docMk/>
          <pc:sldMk cId="1282370030" sldId="257"/>
        </pc:sldMkLst>
      </pc:sldChg>
      <pc:sldChg chg="addSp delSp modSp add replId delAnim">
        <pc:chgData name="Harsha Vardhan Simhadri" userId="S::harshasi@microsoft.com::8424f5c5-d98e-4dba-9a35-55ec38a7fb32" providerId="AD" clId="Web-{A805A955-AF5E-5889-CB70-5258CCC39C2C}" dt="2025-08-30T00:12:48.589" v="265" actId="14100"/>
        <pc:sldMkLst>
          <pc:docMk/>
          <pc:sldMk cId="3272029029" sldId="257"/>
        </pc:sldMkLst>
      </pc:sldChg>
      <pc:sldChg chg="addSp delSp modSp addAnim">
        <pc:chgData name="Harsha Vardhan Simhadri" userId="S::harshasi@microsoft.com::8424f5c5-d98e-4dba-9a35-55ec38a7fb32" providerId="AD" clId="Web-{A805A955-AF5E-5889-CB70-5258CCC39C2C}" dt="2025-08-30T00:09:45.885" v="245" actId="20577"/>
        <pc:sldMkLst>
          <pc:docMk/>
          <pc:sldMk cId="1505943925" sldId="2076138115"/>
        </pc:sldMkLst>
        <pc:spChg chg="mod">
          <ac:chgData name="Harsha Vardhan Simhadri" userId="S::harshasi@microsoft.com::8424f5c5-d98e-4dba-9a35-55ec38a7fb32" providerId="AD" clId="Web-{A805A955-AF5E-5889-CB70-5258CCC39C2C}" dt="2025-08-30T00:09:45.885" v="245" actId="20577"/>
          <ac:spMkLst>
            <pc:docMk/>
            <pc:sldMk cId="1505943925" sldId="2076138115"/>
            <ac:spMk id="2" creationId="{61D42F0B-0E67-1B9D-13CB-BE977D4823F7}"/>
          </ac:spMkLst>
        </pc:spChg>
        <pc:spChg chg="mod topLvl">
          <ac:chgData name="Harsha Vardhan Simhadri" userId="S::harshasi@microsoft.com::8424f5c5-d98e-4dba-9a35-55ec38a7fb32" providerId="AD" clId="Web-{A805A955-AF5E-5889-CB70-5258CCC39C2C}" dt="2025-08-30T00:03:59.362" v="140" actId="1076"/>
          <ac:spMkLst>
            <pc:docMk/>
            <pc:sldMk cId="1505943925" sldId="2076138115"/>
            <ac:spMk id="4" creationId="{16AF1654-A4DA-1221-A706-89AF58008DB6}"/>
          </ac:spMkLst>
        </pc:spChg>
        <pc:spChg chg="mod topLvl">
          <ac:chgData name="Harsha Vardhan Simhadri" userId="S::harshasi@microsoft.com::8424f5c5-d98e-4dba-9a35-55ec38a7fb32" providerId="AD" clId="Web-{A805A955-AF5E-5889-CB70-5258CCC39C2C}" dt="2025-08-29T23:53:09.203" v="51" actId="14100"/>
          <ac:spMkLst>
            <pc:docMk/>
            <pc:sldMk cId="1505943925" sldId="2076138115"/>
            <ac:spMk id="6" creationId="{B126C86E-ED62-D494-485C-6441203E7340}"/>
          </ac:spMkLst>
        </pc:spChg>
        <pc:spChg chg="mod">
          <ac:chgData name="Harsha Vardhan Simhadri" userId="S::harshasi@microsoft.com::8424f5c5-d98e-4dba-9a35-55ec38a7fb32" providerId="AD" clId="Web-{A805A955-AF5E-5889-CB70-5258CCC39C2C}" dt="2025-08-29T23:53:01.625" v="49" actId="1076"/>
          <ac:spMkLst>
            <pc:docMk/>
            <pc:sldMk cId="1505943925" sldId="2076138115"/>
            <ac:spMk id="8" creationId="{49CB54FC-23BD-4A59-1D1E-3271D36617F3}"/>
          </ac:spMkLst>
        </pc:spChg>
        <pc:spChg chg="mod">
          <ac:chgData name="Harsha Vardhan Simhadri" userId="S::harshasi@microsoft.com::8424f5c5-d98e-4dba-9a35-55ec38a7fb32" providerId="AD" clId="Web-{A805A955-AF5E-5889-CB70-5258CCC39C2C}" dt="2025-08-29T23:53:53.735" v="60" actId="1076"/>
          <ac:spMkLst>
            <pc:docMk/>
            <pc:sldMk cId="1505943925" sldId="2076138115"/>
            <ac:spMk id="9" creationId="{F5DEC31B-3D4E-AEBF-14B8-277DB4A0DF38}"/>
          </ac:spMkLst>
        </pc:spChg>
        <pc:spChg chg="mod topLvl">
          <ac:chgData name="Harsha Vardhan Simhadri" userId="S::harshasi@microsoft.com::8424f5c5-d98e-4dba-9a35-55ec38a7fb32" providerId="AD" clId="Web-{A805A955-AF5E-5889-CB70-5258CCC39C2C}" dt="2025-08-29T23:53:49.766" v="59" actId="14100"/>
          <ac:spMkLst>
            <pc:docMk/>
            <pc:sldMk cId="1505943925" sldId="2076138115"/>
            <ac:spMk id="10" creationId="{0C9710F4-824B-1E2C-A012-46BF8FE6B8B8}"/>
          </ac:spMkLst>
        </pc:spChg>
        <pc:spChg chg="mod topLvl">
          <ac:chgData name="Harsha Vardhan Simhadri" userId="S::harshasi@microsoft.com::8424f5c5-d98e-4dba-9a35-55ec38a7fb32" providerId="AD" clId="Web-{A805A955-AF5E-5889-CB70-5258CCC39C2C}" dt="2025-08-30T00:07:04.198" v="218" actId="1076"/>
          <ac:spMkLst>
            <pc:docMk/>
            <pc:sldMk cId="1505943925" sldId="2076138115"/>
            <ac:spMk id="20" creationId="{5B5BEB5D-BF88-5878-9945-957C386E1090}"/>
          </ac:spMkLst>
        </pc:spChg>
        <pc:spChg chg="mod topLvl">
          <ac:chgData name="Harsha Vardhan Simhadri" userId="S::harshasi@microsoft.com::8424f5c5-d98e-4dba-9a35-55ec38a7fb32" providerId="AD" clId="Web-{A805A955-AF5E-5889-CB70-5258CCC39C2C}" dt="2025-08-30T00:03:55.377" v="139" actId="1076"/>
          <ac:spMkLst>
            <pc:docMk/>
            <pc:sldMk cId="1505943925" sldId="2076138115"/>
            <ac:spMk id="22" creationId="{E5C0E4EB-074A-C9AA-F5EC-A43E85B92125}"/>
          </ac:spMkLst>
        </pc:spChg>
        <pc:spChg chg="mod">
          <ac:chgData name="Harsha Vardhan Simhadri" userId="S::harshasi@microsoft.com::8424f5c5-d98e-4dba-9a35-55ec38a7fb32" providerId="AD" clId="Web-{A805A955-AF5E-5889-CB70-5258CCC39C2C}" dt="2025-08-30T00:07:00.948" v="217" actId="1076"/>
          <ac:spMkLst>
            <pc:docMk/>
            <pc:sldMk cId="1505943925" sldId="2076138115"/>
            <ac:spMk id="23" creationId="{7BB8F33E-2F37-A241-D288-564066D09DE2}"/>
          </ac:spMkLst>
        </pc:spChg>
        <pc:spChg chg="mod">
          <ac:chgData name="Harsha Vardhan Simhadri" userId="S::harshasi@microsoft.com::8424f5c5-d98e-4dba-9a35-55ec38a7fb32" providerId="AD" clId="Web-{A805A955-AF5E-5889-CB70-5258CCC39C2C}" dt="2025-08-30T00:00:44.482" v="92" actId="1076"/>
          <ac:spMkLst>
            <pc:docMk/>
            <pc:sldMk cId="1505943925" sldId="2076138115"/>
            <ac:spMk id="31" creationId="{67176806-E3BF-D228-70E1-0E4A8549BB9D}"/>
          </ac:spMkLst>
        </pc:spChg>
        <pc:spChg chg="add mod">
          <ac:chgData name="Harsha Vardhan Simhadri" userId="S::harshasi@microsoft.com::8424f5c5-d98e-4dba-9a35-55ec38a7fb32" providerId="AD" clId="Web-{A805A955-AF5E-5889-CB70-5258CCC39C2C}" dt="2025-08-30T00:08:06.760" v="232" actId="14100"/>
          <ac:spMkLst>
            <pc:docMk/>
            <pc:sldMk cId="1505943925" sldId="2076138115"/>
            <ac:spMk id="35" creationId="{C5842C92-5FD5-2177-89B3-9E63D0654A49}"/>
          </ac:spMkLst>
        </pc:spChg>
        <pc:spChg chg="add mod">
          <ac:chgData name="Harsha Vardhan Simhadri" userId="S::harshasi@microsoft.com::8424f5c5-d98e-4dba-9a35-55ec38a7fb32" providerId="AD" clId="Web-{A805A955-AF5E-5889-CB70-5258CCC39C2C}" dt="2025-08-30T00:08:00.151" v="230" actId="14100"/>
          <ac:spMkLst>
            <pc:docMk/>
            <pc:sldMk cId="1505943925" sldId="2076138115"/>
            <ac:spMk id="37" creationId="{7A0A1767-2554-05A9-E7CD-D78FA94FC80B}"/>
          </ac:spMkLst>
        </pc:spChg>
        <pc:spChg chg="mod">
          <ac:chgData name="Harsha Vardhan Simhadri" userId="S::harshasi@microsoft.com::8424f5c5-d98e-4dba-9a35-55ec38a7fb32" providerId="AD" clId="Web-{A805A955-AF5E-5889-CB70-5258CCC39C2C}" dt="2025-08-30T00:07:12.901" v="219" actId="1076"/>
          <ac:spMkLst>
            <pc:docMk/>
            <pc:sldMk cId="1505943925" sldId="2076138115"/>
            <ac:spMk id="38" creationId="{B428D23E-BBB7-BA70-39A2-F0CE44D74E2E}"/>
          </ac:spMkLst>
        </pc:spChg>
        <pc:spChg chg="mod">
          <ac:chgData name="Harsha Vardhan Simhadri" userId="S::harshasi@microsoft.com::8424f5c5-d98e-4dba-9a35-55ec38a7fb32" providerId="AD" clId="Web-{A805A955-AF5E-5889-CB70-5258CCC39C2C}" dt="2025-08-30T00:02:32.528" v="105" actId="1076"/>
          <ac:spMkLst>
            <pc:docMk/>
            <pc:sldMk cId="1505943925" sldId="2076138115"/>
            <ac:spMk id="39" creationId="{565F9C21-2CA0-F509-7582-96BDB9996319}"/>
          </ac:spMkLst>
        </pc:spChg>
        <pc:spChg chg="mod topLvl">
          <ac:chgData name="Harsha Vardhan Simhadri" userId="S::harshasi@microsoft.com::8424f5c5-d98e-4dba-9a35-55ec38a7fb32" providerId="AD" clId="Web-{A805A955-AF5E-5889-CB70-5258CCC39C2C}" dt="2025-08-30T00:02:28.935" v="104" actId="1076"/>
          <ac:spMkLst>
            <pc:docMk/>
            <pc:sldMk cId="1505943925" sldId="2076138115"/>
            <ac:spMk id="41" creationId="{50938101-5F47-10A8-8A47-B5AC644CD710}"/>
          </ac:spMkLst>
        </pc:spChg>
        <pc:spChg chg="add mod">
          <ac:chgData name="Harsha Vardhan Simhadri" userId="S::harshasi@microsoft.com::8424f5c5-d98e-4dba-9a35-55ec38a7fb32" providerId="AD" clId="Web-{A805A955-AF5E-5889-CB70-5258CCC39C2C}" dt="2025-08-30T00:07:53.292" v="228" actId="14100"/>
          <ac:spMkLst>
            <pc:docMk/>
            <pc:sldMk cId="1505943925" sldId="2076138115"/>
            <ac:spMk id="42" creationId="{78EDF7A4-734B-0771-E725-D3995EE02EAB}"/>
          </ac:spMkLst>
        </pc:spChg>
        <pc:spChg chg="mod topLvl">
          <ac:chgData name="Harsha Vardhan Simhadri" userId="S::harshasi@microsoft.com::8424f5c5-d98e-4dba-9a35-55ec38a7fb32" providerId="AD" clId="Web-{A805A955-AF5E-5889-CB70-5258CCC39C2C}" dt="2025-08-30T00:01:07.450" v="95" actId="1076"/>
          <ac:spMkLst>
            <pc:docMk/>
            <pc:sldMk cId="1505943925" sldId="2076138115"/>
            <ac:spMk id="50" creationId="{DE5F3565-9854-656C-C421-5426C44D6CC3}"/>
          </ac:spMkLst>
        </pc:spChg>
        <pc:spChg chg="mod">
          <ac:chgData name="Harsha Vardhan Simhadri" userId="S::harshasi@microsoft.com::8424f5c5-d98e-4dba-9a35-55ec38a7fb32" providerId="AD" clId="Web-{A805A955-AF5E-5889-CB70-5258CCC39C2C}" dt="2025-08-30T00:01:12.138" v="96" actId="1076"/>
          <ac:spMkLst>
            <pc:docMk/>
            <pc:sldMk cId="1505943925" sldId="2076138115"/>
            <ac:spMk id="51" creationId="{43A90B24-958D-A584-3F7E-677EA2B20C7B}"/>
          </ac:spMkLst>
        </pc:spChg>
        <pc:grpChg chg="add">
          <ac:chgData name="Harsha Vardhan Simhadri" userId="S::harshasi@microsoft.com::8424f5c5-d98e-4dba-9a35-55ec38a7fb32" providerId="AD" clId="Web-{A805A955-AF5E-5889-CB70-5258CCC39C2C}" dt="2025-08-30T00:01:19.763" v="97"/>
          <ac:grpSpMkLst>
            <pc:docMk/>
            <pc:sldMk cId="1505943925" sldId="2076138115"/>
            <ac:grpSpMk id="14" creationId="{3C408680-11C5-93A9-0D14-89C19812A590}"/>
          </ac:grpSpMkLst>
        </pc:grpChg>
        <pc:grpChg chg="add">
          <ac:chgData name="Harsha Vardhan Simhadri" userId="S::harshasi@microsoft.com::8424f5c5-d98e-4dba-9a35-55ec38a7fb32" providerId="AD" clId="Web-{A805A955-AF5E-5889-CB70-5258CCC39C2C}" dt="2025-08-30T00:01:24.966" v="98"/>
          <ac:grpSpMkLst>
            <pc:docMk/>
            <pc:sldMk cId="1505943925" sldId="2076138115"/>
            <ac:grpSpMk id="17" creationId="{B207D96A-08E5-EADC-1FEB-552513F71A30}"/>
          </ac:grpSpMkLst>
        </pc:grpChg>
        <pc:grpChg chg="add">
          <ac:chgData name="Harsha Vardhan Simhadri" userId="S::harshasi@microsoft.com::8424f5c5-d98e-4dba-9a35-55ec38a7fb32" providerId="AD" clId="Web-{A805A955-AF5E-5889-CB70-5258CCC39C2C}" dt="2025-08-30T00:02:11.794" v="100"/>
          <ac:grpSpMkLst>
            <pc:docMk/>
            <pc:sldMk cId="1505943925" sldId="2076138115"/>
            <ac:grpSpMk id="29" creationId="{7C121523-0ECC-C1F8-55EF-4B442BC76507}"/>
          </ac:grpSpMkLst>
        </pc:grpChg>
        <pc:cxnChg chg="mod">
          <ac:chgData name="Harsha Vardhan Simhadri" userId="S::harshasi@microsoft.com::8424f5c5-d98e-4dba-9a35-55ec38a7fb32" providerId="AD" clId="Web-{A805A955-AF5E-5889-CB70-5258CCC39C2C}" dt="2025-08-30T00:01:19.763" v="97"/>
          <ac:cxnSpMkLst>
            <pc:docMk/>
            <pc:sldMk cId="1505943925" sldId="2076138115"/>
            <ac:cxnSpMk id="15" creationId="{096F84F0-B98C-D3B4-715F-291A4847F6E8}"/>
          </ac:cxnSpMkLst>
        </pc:cxnChg>
        <pc:cxnChg chg="mod">
          <ac:chgData name="Harsha Vardhan Simhadri" userId="S::harshasi@microsoft.com::8424f5c5-d98e-4dba-9a35-55ec38a7fb32" providerId="AD" clId="Web-{A805A955-AF5E-5889-CB70-5258CCC39C2C}" dt="2025-08-30T00:01:19.763" v="97"/>
          <ac:cxnSpMkLst>
            <pc:docMk/>
            <pc:sldMk cId="1505943925" sldId="2076138115"/>
            <ac:cxnSpMk id="16" creationId="{4D36CBE0-4889-A0DF-E544-864A78280FF2}"/>
          </ac:cxnSpMkLst>
        </pc:cxnChg>
        <pc:cxnChg chg="mod">
          <ac:chgData name="Harsha Vardhan Simhadri" userId="S::harshasi@microsoft.com::8424f5c5-d98e-4dba-9a35-55ec38a7fb32" providerId="AD" clId="Web-{A805A955-AF5E-5889-CB70-5258CCC39C2C}" dt="2025-08-30T00:01:24.966" v="98"/>
          <ac:cxnSpMkLst>
            <pc:docMk/>
            <pc:sldMk cId="1505943925" sldId="2076138115"/>
            <ac:cxnSpMk id="18" creationId="{81676073-39EA-66C1-E9FD-E1C62ED12E2B}"/>
          </ac:cxnSpMkLst>
        </pc:cxnChg>
        <pc:cxnChg chg="mod">
          <ac:chgData name="Harsha Vardhan Simhadri" userId="S::harshasi@microsoft.com::8424f5c5-d98e-4dba-9a35-55ec38a7fb32" providerId="AD" clId="Web-{A805A955-AF5E-5889-CB70-5258CCC39C2C}" dt="2025-08-30T00:01:24.966" v="98"/>
          <ac:cxnSpMkLst>
            <pc:docMk/>
            <pc:sldMk cId="1505943925" sldId="2076138115"/>
            <ac:cxnSpMk id="25" creationId="{1C6A889A-D239-1596-32E5-48168A7C2BB2}"/>
          </ac:cxnSpMkLst>
        </pc:cxnChg>
        <pc:cxnChg chg="mod">
          <ac:chgData name="Harsha Vardhan Simhadri" userId="S::harshasi@microsoft.com::8424f5c5-d98e-4dba-9a35-55ec38a7fb32" providerId="AD" clId="Web-{A805A955-AF5E-5889-CB70-5258CCC39C2C}" dt="2025-08-30T00:02:11.794" v="100"/>
          <ac:cxnSpMkLst>
            <pc:docMk/>
            <pc:sldMk cId="1505943925" sldId="2076138115"/>
            <ac:cxnSpMk id="30" creationId="{03514961-30FC-C6E9-B96C-A454575591C7}"/>
          </ac:cxnSpMkLst>
        </pc:cxnChg>
        <pc:cxnChg chg="mod">
          <ac:chgData name="Harsha Vardhan Simhadri" userId="S::harshasi@microsoft.com::8424f5c5-d98e-4dba-9a35-55ec38a7fb32" providerId="AD" clId="Web-{A805A955-AF5E-5889-CB70-5258CCC39C2C}" dt="2025-08-30T00:02:11.794" v="100"/>
          <ac:cxnSpMkLst>
            <pc:docMk/>
            <pc:sldMk cId="1505943925" sldId="2076138115"/>
            <ac:cxnSpMk id="32" creationId="{A0B23FD1-D22C-6E5A-D873-048CE8B0AF0E}"/>
          </ac:cxnSpMkLst>
        </pc:cxnChg>
      </pc:sldChg>
      <pc:sldChg chg="del">
        <pc:chgData name="Harsha Vardhan Simhadri" userId="S::harshasi@microsoft.com::8424f5c5-d98e-4dba-9a35-55ec38a7fb32" providerId="AD" clId="Web-{A805A955-AF5E-5889-CB70-5258CCC39C2C}" dt="2025-08-30T00:12:34.558" v="261"/>
        <pc:sldMkLst>
          <pc:docMk/>
          <pc:sldMk cId="2458983548" sldId="2147483567"/>
        </pc:sldMkLst>
      </pc:sldChg>
    </pc:docChg>
  </pc:docChgLst>
  <pc:docChgLst>
    <pc:chgData name="Nitish Upreti" userId="S::niupre@microsoft.com::e3ffc0c3-d1b5-4890-afe8-41df63208eaa" providerId="AD" clId="Web-{B66CD0D9-3AED-6239-572E-BA96CEFD4470}"/>
    <pc:docChg chg="modSld">
      <pc:chgData name="Nitish Upreti" userId="S::niupre@microsoft.com::e3ffc0c3-d1b5-4890-afe8-41df63208eaa" providerId="AD" clId="Web-{B66CD0D9-3AED-6239-572E-BA96CEFD4470}" dt="2025-08-29T21:56:07.937" v="1"/>
      <pc:docMkLst>
        <pc:docMk/>
      </pc:docMkLst>
      <pc:sldChg chg="addSp delSp modSp">
        <pc:chgData name="Nitish Upreti" userId="S::niupre@microsoft.com::e3ffc0c3-d1b5-4890-afe8-41df63208eaa" providerId="AD" clId="Web-{B66CD0D9-3AED-6239-572E-BA96CEFD4470}" dt="2025-08-29T21:56:07.937" v="1"/>
        <pc:sldMkLst>
          <pc:docMk/>
          <pc:sldMk cId="3627927611" sldId="2147483566"/>
        </pc:sldMkLst>
      </pc:sldChg>
    </pc:docChg>
  </pc:docChgLst>
  <pc:docChgLst>
    <pc:chgData name="Harsha Vardhan Simhadri" userId="S::harshasi@microsoft.com::8424f5c5-d98e-4dba-9a35-55ec38a7fb32" providerId="AD" clId="Web-{2C1F28B0-01FF-96E9-0D8B-6EF52C26272A}"/>
    <pc:docChg chg="modSld">
      <pc:chgData name="Harsha Vardhan Simhadri" userId="S::harshasi@microsoft.com::8424f5c5-d98e-4dba-9a35-55ec38a7fb32" providerId="AD" clId="Web-{2C1F28B0-01FF-96E9-0D8B-6EF52C26272A}" dt="2025-08-30T00:18:53.009" v="1"/>
      <pc:docMkLst>
        <pc:docMk/>
      </pc:docMkLst>
      <pc:sldChg chg="addAnim modAnim">
        <pc:chgData name="Harsha Vardhan Simhadri" userId="S::harshasi@microsoft.com::8424f5c5-d98e-4dba-9a35-55ec38a7fb32" providerId="AD" clId="Web-{2C1F28B0-01FF-96E9-0D8B-6EF52C26272A}" dt="2025-08-30T00:18:53.009" v="1"/>
        <pc:sldMkLst>
          <pc:docMk/>
          <pc:sldMk cId="3272029029" sldId="257"/>
        </pc:sldMkLst>
      </pc:sldChg>
    </pc:docChg>
  </pc:docChgLst>
  <pc:docChgLst>
    <pc:chgData name="Nitish Upreti" userId="e3ffc0c3-d1b5-4890-afe8-41df63208eaa" providerId="ADAL" clId="{47C78D86-E969-4B74-9CD5-CE2DCB931DB8}"/>
    <pc:docChg chg="undo custSel addSld delSld modSld sldOrd addSection delSection modSection">
      <pc:chgData name="Nitish Upreti" userId="e3ffc0c3-d1b5-4890-afe8-41df63208eaa" providerId="ADAL" clId="{47C78D86-E969-4B74-9CD5-CE2DCB931DB8}" dt="2025-09-02T15:57:23.968" v="28479" actId="207"/>
      <pc:docMkLst>
        <pc:docMk/>
      </pc:docMkLst>
      <pc:sldChg chg="modSp mod modNotesTx">
        <pc:chgData name="Nitish Upreti" userId="e3ffc0c3-d1b5-4890-afe8-41df63208eaa" providerId="ADAL" clId="{47C78D86-E969-4B74-9CD5-CE2DCB931DB8}" dt="2025-08-27T19:29:40.972" v="2989" actId="20577"/>
        <pc:sldMkLst>
          <pc:docMk/>
          <pc:sldMk cId="1316881812" sldId="256"/>
        </pc:sldMkLst>
      </pc:sldChg>
      <pc:sldChg chg="addSp delSp modSp add mod ord modNotesTx">
        <pc:chgData name="Nitish Upreti" userId="e3ffc0c3-d1b5-4890-afe8-41df63208eaa" providerId="ADAL" clId="{47C78D86-E969-4B74-9CD5-CE2DCB931DB8}" dt="2025-09-02T09:02:51.685" v="24811" actId="33524"/>
        <pc:sldMkLst>
          <pc:docMk/>
          <pc:sldMk cId="3529037409" sldId="256"/>
        </pc:sldMkLst>
        <pc:spChg chg="mod">
          <ac:chgData name="Nitish Upreti" userId="e3ffc0c3-d1b5-4890-afe8-41df63208eaa" providerId="ADAL" clId="{47C78D86-E969-4B74-9CD5-CE2DCB931DB8}" dt="2025-09-01T18:50:36.765" v="21976" actId="1076"/>
          <ac:spMkLst>
            <pc:docMk/>
            <pc:sldMk cId="3529037409" sldId="256"/>
            <ac:spMk id="2" creationId="{2B0B34A4-3375-9C67-C658-BE97A836E828}"/>
          </ac:spMkLst>
        </pc:spChg>
        <pc:spChg chg="add mod">
          <ac:chgData name="Nitish Upreti" userId="e3ffc0c3-d1b5-4890-afe8-41df63208eaa" providerId="ADAL" clId="{47C78D86-E969-4B74-9CD5-CE2DCB931DB8}" dt="2025-09-02T09:02:51.685" v="24811" actId="33524"/>
          <ac:spMkLst>
            <pc:docMk/>
            <pc:sldMk cId="3529037409" sldId="256"/>
            <ac:spMk id="3" creationId="{6CE10928-EA40-94DB-DAC7-4B4513E1A145}"/>
          </ac:spMkLst>
        </pc:spChg>
        <pc:spChg chg="add mod">
          <ac:chgData name="Nitish Upreti" userId="e3ffc0c3-d1b5-4890-afe8-41df63208eaa" providerId="ADAL" clId="{47C78D86-E969-4B74-9CD5-CE2DCB931DB8}" dt="2025-09-01T22:16:51.218" v="24375" actId="115"/>
          <ac:spMkLst>
            <pc:docMk/>
            <pc:sldMk cId="3529037409" sldId="256"/>
            <ac:spMk id="4" creationId="{1FD269E0-2FCD-1B13-296F-BC4183EB6E2D}"/>
          </ac:spMkLst>
        </pc:spChg>
        <pc:spChg chg="add mod">
          <ac:chgData name="Nitish Upreti" userId="e3ffc0c3-d1b5-4890-afe8-41df63208eaa" providerId="ADAL" clId="{47C78D86-E969-4B74-9CD5-CE2DCB931DB8}" dt="2025-09-01T22:16:35.030" v="24373" actId="1076"/>
          <ac:spMkLst>
            <pc:docMk/>
            <pc:sldMk cId="3529037409" sldId="256"/>
            <ac:spMk id="5" creationId="{E39E2F64-B459-B47E-3736-C65E2EAA2FC7}"/>
          </ac:spMkLst>
        </pc:spChg>
        <pc:graphicFrameChg chg="add mod">
          <ac:chgData name="Nitish Upreti" userId="e3ffc0c3-d1b5-4890-afe8-41df63208eaa" providerId="ADAL" clId="{47C78D86-E969-4B74-9CD5-CE2DCB931DB8}" dt="2025-09-01T18:50:47.096" v="21977" actId="1076"/>
          <ac:graphicFrameMkLst>
            <pc:docMk/>
            <pc:sldMk cId="3529037409" sldId="256"/>
            <ac:graphicFrameMk id="13" creationId="{CB8BB3C5-27DC-302F-F3C2-3B070C2B055F}"/>
          </ac:graphicFrameMkLst>
        </pc:graphicFrameChg>
        <pc:graphicFrameChg chg="add mod">
          <ac:chgData name="Nitish Upreti" userId="e3ffc0c3-d1b5-4890-afe8-41df63208eaa" providerId="ADAL" clId="{47C78D86-E969-4B74-9CD5-CE2DCB931DB8}" dt="2025-09-01T18:51:48.941" v="21986" actId="14100"/>
          <ac:graphicFrameMkLst>
            <pc:docMk/>
            <pc:sldMk cId="3529037409" sldId="256"/>
            <ac:graphicFrameMk id="16" creationId="{0527BDA0-3FE4-566E-4FE5-613B38050488}"/>
          </ac:graphicFrameMkLst>
        </pc:graphicFrameChg>
      </pc:sldChg>
      <pc:sldChg chg="new del">
        <pc:chgData name="Nitish Upreti" userId="e3ffc0c3-d1b5-4890-afe8-41df63208eaa" providerId="ADAL" clId="{47C78D86-E969-4B74-9CD5-CE2DCB931DB8}" dt="2025-09-01T22:00:40.158" v="23661" actId="47"/>
        <pc:sldMkLst>
          <pc:docMk/>
          <pc:sldMk cId="721231682" sldId="257"/>
        </pc:sldMkLst>
      </pc:sldChg>
      <pc:sldChg chg="modSp add mod modNotesTx">
        <pc:chgData name="Nitish Upreti" userId="e3ffc0c3-d1b5-4890-afe8-41df63208eaa" providerId="ADAL" clId="{47C78D86-E969-4B74-9CD5-CE2DCB931DB8}" dt="2025-09-02T11:09:06.694" v="27553" actId="20577"/>
        <pc:sldMkLst>
          <pc:docMk/>
          <pc:sldMk cId="1743265767" sldId="257"/>
        </pc:sldMkLst>
        <pc:spChg chg="mod">
          <ac:chgData name="Nitish Upreti" userId="e3ffc0c3-d1b5-4890-afe8-41df63208eaa" providerId="ADAL" clId="{47C78D86-E969-4B74-9CD5-CE2DCB931DB8}" dt="2025-09-01T23:11:49.506" v="24730" actId="20577"/>
          <ac:spMkLst>
            <pc:docMk/>
            <pc:sldMk cId="1743265767" sldId="257"/>
            <ac:spMk id="2" creationId="{8F09AFDA-4271-A4F2-F3D2-C7F9BF777975}"/>
          </ac:spMkLst>
        </pc:spChg>
        <pc:graphicFrameChg chg="mod">
          <ac:chgData name="Nitish Upreti" userId="e3ffc0c3-d1b5-4890-afe8-41df63208eaa" providerId="ADAL" clId="{47C78D86-E969-4B74-9CD5-CE2DCB931DB8}" dt="2025-09-01T23:10:59.329" v="24721" actId="20577"/>
          <ac:graphicFrameMkLst>
            <pc:docMk/>
            <pc:sldMk cId="1743265767" sldId="257"/>
            <ac:graphicFrameMk id="3" creationId="{B362E9C9-7A8B-7A4B-45CB-A0BB11D19D03}"/>
          </ac:graphicFrameMkLst>
        </pc:graphicFrameChg>
      </pc:sldChg>
      <pc:sldChg chg="modSp add del mod">
        <pc:chgData name="Nitish Upreti" userId="e3ffc0c3-d1b5-4890-afe8-41df63208eaa" providerId="ADAL" clId="{47C78D86-E969-4B74-9CD5-CE2DCB931DB8}" dt="2025-08-27T19:29:45.329" v="2990" actId="47"/>
        <pc:sldMkLst>
          <pc:docMk/>
          <pc:sldMk cId="1968148218" sldId="257"/>
        </pc:sldMkLst>
      </pc:sldChg>
      <pc:sldChg chg="delSp add del mod modNotesTx">
        <pc:chgData name="Nitish Upreti" userId="e3ffc0c3-d1b5-4890-afe8-41df63208eaa" providerId="ADAL" clId="{47C78D86-E969-4B74-9CD5-CE2DCB931DB8}" dt="2025-08-31T21:18:36.614" v="18243" actId="47"/>
        <pc:sldMkLst>
          <pc:docMk/>
          <pc:sldMk cId="3272029029" sldId="257"/>
        </pc:sldMkLst>
      </pc:sldChg>
      <pc:sldChg chg="addSp delSp modSp new del mod">
        <pc:chgData name="Nitish Upreti" userId="e3ffc0c3-d1b5-4890-afe8-41df63208eaa" providerId="ADAL" clId="{47C78D86-E969-4B74-9CD5-CE2DCB931DB8}" dt="2025-08-27T19:30:21.030" v="2997" actId="47"/>
        <pc:sldMkLst>
          <pc:docMk/>
          <pc:sldMk cId="1902342618" sldId="258"/>
        </pc:sldMkLst>
      </pc:sldChg>
      <pc:sldChg chg="addSp delSp modSp mod delAnim modNotesTx">
        <pc:chgData name="Nitish Upreti" userId="e3ffc0c3-d1b5-4890-afe8-41df63208eaa" providerId="ADAL" clId="{47C78D86-E969-4B74-9CD5-CE2DCB931DB8}" dt="2025-09-01T07:35:12.566" v="20636" actId="1076"/>
        <pc:sldMkLst>
          <pc:docMk/>
          <pc:sldMk cId="3932458430" sldId="258"/>
        </pc:sldMkLst>
        <pc:spChg chg="mod">
          <ac:chgData name="Nitish Upreti" userId="e3ffc0c3-d1b5-4890-afe8-41df63208eaa" providerId="ADAL" clId="{47C78D86-E969-4B74-9CD5-CE2DCB931DB8}" dt="2025-08-30T08:07:03.781" v="12157" actId="122"/>
          <ac:spMkLst>
            <pc:docMk/>
            <pc:sldMk cId="3932458430" sldId="258"/>
            <ac:spMk id="4" creationId="{06E0D1C2-3808-BAB2-81BB-FD3CE307B821}"/>
          </ac:spMkLst>
        </pc:spChg>
        <pc:spChg chg="mod">
          <ac:chgData name="Nitish Upreti" userId="e3ffc0c3-d1b5-4890-afe8-41df63208eaa" providerId="ADAL" clId="{47C78D86-E969-4B74-9CD5-CE2DCB931DB8}" dt="2025-08-30T08:07:07.420" v="12158" actId="122"/>
          <ac:spMkLst>
            <pc:docMk/>
            <pc:sldMk cId="3932458430" sldId="258"/>
            <ac:spMk id="7" creationId="{6CDBAB24-A6DD-DC6C-7ACD-62E46E998999}"/>
          </ac:spMkLst>
        </pc:spChg>
        <pc:grpChg chg="add mod">
          <ac:chgData name="Nitish Upreti" userId="e3ffc0c3-d1b5-4890-afe8-41df63208eaa" providerId="ADAL" clId="{47C78D86-E969-4B74-9CD5-CE2DCB931DB8}" dt="2025-09-01T07:34:51.593" v="20630" actId="1076"/>
          <ac:grpSpMkLst>
            <pc:docMk/>
            <pc:sldMk cId="3932458430" sldId="258"/>
            <ac:grpSpMk id="22" creationId="{326829F4-8C91-3FA4-C0B5-2C19D1654AC1}"/>
          </ac:grpSpMkLst>
        </pc:grpChg>
        <pc:grpChg chg="add mod">
          <ac:chgData name="Nitish Upreti" userId="e3ffc0c3-d1b5-4890-afe8-41df63208eaa" providerId="ADAL" clId="{47C78D86-E969-4B74-9CD5-CE2DCB931DB8}" dt="2025-09-01T07:35:03.159" v="20633" actId="1076"/>
          <ac:grpSpMkLst>
            <pc:docMk/>
            <pc:sldMk cId="3932458430" sldId="258"/>
            <ac:grpSpMk id="39" creationId="{8E8C94C7-2FF8-3C61-3A66-B76E477FDAA3}"/>
          </ac:grpSpMkLst>
        </pc:grpChg>
        <pc:grpChg chg="add mod">
          <ac:chgData name="Nitish Upreti" userId="e3ffc0c3-d1b5-4890-afe8-41df63208eaa" providerId="ADAL" clId="{47C78D86-E969-4B74-9CD5-CE2DCB931DB8}" dt="2025-09-01T07:35:12.566" v="20636" actId="1076"/>
          <ac:grpSpMkLst>
            <pc:docMk/>
            <pc:sldMk cId="3932458430" sldId="258"/>
            <ac:grpSpMk id="58" creationId="{0A7622FE-4463-EE17-F941-F13E921D21F7}"/>
          </ac:grpSpMkLst>
        </pc:grpChg>
        <pc:cxnChg chg="mod">
          <ac:chgData name="Nitish Upreti" userId="e3ffc0c3-d1b5-4890-afe8-41df63208eaa" providerId="ADAL" clId="{47C78D86-E969-4B74-9CD5-CE2DCB931DB8}" dt="2025-09-01T07:34:47.434" v="20629"/>
          <ac:cxnSpMkLst>
            <pc:docMk/>
            <pc:sldMk cId="3932458430" sldId="258"/>
            <ac:cxnSpMk id="26" creationId="{9D9EC7C5-EF13-401C-3C8A-3C5C748DE3EC}"/>
          </ac:cxnSpMkLst>
        </pc:cxnChg>
        <pc:cxnChg chg="mod">
          <ac:chgData name="Nitish Upreti" userId="e3ffc0c3-d1b5-4890-afe8-41df63208eaa" providerId="ADAL" clId="{47C78D86-E969-4B74-9CD5-CE2DCB931DB8}" dt="2025-09-01T07:34:47.434" v="20629"/>
          <ac:cxnSpMkLst>
            <pc:docMk/>
            <pc:sldMk cId="3932458430" sldId="258"/>
            <ac:cxnSpMk id="27" creationId="{BE61024E-9499-7129-ADDC-27E1A1F76642}"/>
          </ac:cxnSpMkLst>
        </pc:cxnChg>
        <pc:cxnChg chg="mod">
          <ac:chgData name="Nitish Upreti" userId="e3ffc0c3-d1b5-4890-afe8-41df63208eaa" providerId="ADAL" clId="{47C78D86-E969-4B74-9CD5-CE2DCB931DB8}" dt="2025-09-01T07:34:55.812" v="20632"/>
          <ac:cxnSpMkLst>
            <pc:docMk/>
            <pc:sldMk cId="3932458430" sldId="258"/>
            <ac:cxnSpMk id="41" creationId="{61C4D467-07E2-742C-8A4F-3DB8EBEB5014}"/>
          </ac:cxnSpMkLst>
        </pc:cxnChg>
        <pc:cxnChg chg="mod">
          <ac:chgData name="Nitish Upreti" userId="e3ffc0c3-d1b5-4890-afe8-41df63208eaa" providerId="ADAL" clId="{47C78D86-E969-4B74-9CD5-CE2DCB931DB8}" dt="2025-09-01T07:34:55.812" v="20632"/>
          <ac:cxnSpMkLst>
            <pc:docMk/>
            <pc:sldMk cId="3932458430" sldId="258"/>
            <ac:cxnSpMk id="57" creationId="{14B3B094-819A-7DB6-8F33-6BA40C3F492A}"/>
          </ac:cxnSpMkLst>
        </pc:cxnChg>
        <pc:cxnChg chg="mod">
          <ac:chgData name="Nitish Upreti" userId="e3ffc0c3-d1b5-4890-afe8-41df63208eaa" providerId="ADAL" clId="{47C78D86-E969-4B74-9CD5-CE2DCB931DB8}" dt="2025-09-01T07:35:06.149" v="20635"/>
          <ac:cxnSpMkLst>
            <pc:docMk/>
            <pc:sldMk cId="3932458430" sldId="258"/>
            <ac:cxnSpMk id="59" creationId="{9F11DD7B-2701-CF88-1129-8D6C7150C7EB}"/>
          </ac:cxnSpMkLst>
        </pc:cxnChg>
        <pc:cxnChg chg="mod">
          <ac:chgData name="Nitish Upreti" userId="e3ffc0c3-d1b5-4890-afe8-41df63208eaa" providerId="ADAL" clId="{47C78D86-E969-4B74-9CD5-CE2DCB931DB8}" dt="2025-09-01T07:35:06.149" v="20635"/>
          <ac:cxnSpMkLst>
            <pc:docMk/>
            <pc:sldMk cId="3932458430" sldId="258"/>
            <ac:cxnSpMk id="60" creationId="{41DF1FD4-BE7A-A816-C826-057CFE603909}"/>
          </ac:cxnSpMkLst>
        </pc:cxnChg>
      </pc:sldChg>
      <pc:sldChg chg="modSp modAnim modNotesTx">
        <pc:chgData name="Nitish Upreti" userId="e3ffc0c3-d1b5-4890-afe8-41df63208eaa" providerId="ADAL" clId="{47C78D86-E969-4B74-9CD5-CE2DCB931DB8}" dt="2025-08-31T21:08:08.515" v="17483" actId="20577"/>
        <pc:sldMkLst>
          <pc:docMk/>
          <pc:sldMk cId="2998025076" sldId="259"/>
        </pc:sldMkLst>
        <pc:spChg chg="mod">
          <ac:chgData name="Nitish Upreti" userId="e3ffc0c3-d1b5-4890-afe8-41df63208eaa" providerId="ADAL" clId="{47C78D86-E969-4B74-9CD5-CE2DCB931DB8}" dt="2025-08-31T21:08:08.515" v="17483" actId="20577"/>
          <ac:spMkLst>
            <pc:docMk/>
            <pc:sldMk cId="2998025076" sldId="259"/>
            <ac:spMk id="5" creationId="{9A4D8299-BDA0-77E1-9083-03E8352556B4}"/>
          </ac:spMkLst>
        </pc:spChg>
      </pc:sldChg>
      <pc:sldChg chg="modSp new mod ord modNotesTx">
        <pc:chgData name="Nitish Upreti" userId="e3ffc0c3-d1b5-4890-afe8-41df63208eaa" providerId="ADAL" clId="{47C78D86-E969-4B74-9CD5-CE2DCB931DB8}" dt="2025-08-27T19:39:48.954" v="3760" actId="20577"/>
        <pc:sldMkLst>
          <pc:docMk/>
          <pc:sldMk cId="3327341461" sldId="259"/>
        </pc:sldMkLst>
      </pc:sldChg>
      <pc:sldChg chg="addSp delSp modSp new mod ord setBg modNotesTx">
        <pc:chgData name="Nitish Upreti" userId="e3ffc0c3-d1b5-4890-afe8-41df63208eaa" providerId="ADAL" clId="{47C78D86-E969-4B74-9CD5-CE2DCB931DB8}" dt="2025-08-30T07:39:53.091" v="11763"/>
        <pc:sldMkLst>
          <pc:docMk/>
          <pc:sldMk cId="1357866024" sldId="260"/>
        </pc:sldMkLst>
        <pc:spChg chg="mod">
          <ac:chgData name="Nitish Upreti" userId="e3ffc0c3-d1b5-4890-afe8-41df63208eaa" providerId="ADAL" clId="{47C78D86-E969-4B74-9CD5-CE2DCB931DB8}" dt="2025-08-27T19:35:57.991" v="3249" actId="20577"/>
          <ac:spMkLst>
            <pc:docMk/>
            <pc:sldMk cId="1357866024" sldId="260"/>
            <ac:spMk id="2" creationId="{A38A2174-E0CB-2F88-8DAF-FA0F542DA0E1}"/>
          </ac:spMkLst>
        </pc:spChg>
        <pc:spChg chg="add mod">
          <ac:chgData name="Nitish Upreti" userId="e3ffc0c3-d1b5-4890-afe8-41df63208eaa" providerId="ADAL" clId="{47C78D86-E969-4B74-9CD5-CE2DCB931DB8}" dt="2025-08-30T00:50:46.087" v="9079" actId="14100"/>
          <ac:spMkLst>
            <pc:docMk/>
            <pc:sldMk cId="1357866024" sldId="260"/>
            <ac:spMk id="17" creationId="{B1E492C9-7FED-7122-E1B3-A5AE7AF2F9C9}"/>
          </ac:spMkLst>
        </pc:spChg>
        <pc:spChg chg="add mod">
          <ac:chgData name="Nitish Upreti" userId="e3ffc0c3-d1b5-4890-afe8-41df63208eaa" providerId="ADAL" clId="{47C78D86-E969-4B74-9CD5-CE2DCB931DB8}" dt="2025-08-30T00:26:49.541" v="8459" actId="1076"/>
          <ac:spMkLst>
            <pc:docMk/>
            <pc:sldMk cId="1357866024" sldId="260"/>
            <ac:spMk id="19" creationId="{F86FCD98-F71C-2048-1E28-E8FEE1382A10}"/>
          </ac:spMkLst>
        </pc:spChg>
        <pc:spChg chg="add mod">
          <ac:chgData name="Nitish Upreti" userId="e3ffc0c3-d1b5-4890-afe8-41df63208eaa" providerId="ADAL" clId="{47C78D86-E969-4B74-9CD5-CE2DCB931DB8}" dt="2025-08-30T00:47:07.446" v="8953" actId="122"/>
          <ac:spMkLst>
            <pc:docMk/>
            <pc:sldMk cId="1357866024" sldId="260"/>
            <ac:spMk id="20" creationId="{02F749BA-D769-1C6E-DDAB-FEC8954CF76D}"/>
          </ac:spMkLst>
        </pc:spChg>
        <pc:spChg chg="add mod">
          <ac:chgData name="Nitish Upreti" userId="e3ffc0c3-d1b5-4890-afe8-41df63208eaa" providerId="ADAL" clId="{47C78D86-E969-4B74-9CD5-CE2DCB931DB8}" dt="2025-08-30T00:26:54.511" v="8461" actId="14100"/>
          <ac:spMkLst>
            <pc:docMk/>
            <pc:sldMk cId="1357866024" sldId="260"/>
            <ac:spMk id="21" creationId="{2137B5ED-300D-3568-4D90-C17A1438CA3A}"/>
          </ac:spMkLst>
        </pc:spChg>
        <pc:spChg chg="add mod">
          <ac:chgData name="Nitish Upreti" userId="e3ffc0c3-d1b5-4890-afe8-41df63208eaa" providerId="ADAL" clId="{47C78D86-E969-4B74-9CD5-CE2DCB931DB8}" dt="2025-08-30T00:27:11.489" v="8485" actId="122"/>
          <ac:spMkLst>
            <pc:docMk/>
            <pc:sldMk cId="1357866024" sldId="260"/>
            <ac:spMk id="22" creationId="{DB9DE99F-2F5C-25C4-3EF6-795D3A5CAC97}"/>
          </ac:spMkLst>
        </pc:spChg>
        <pc:spChg chg="add mod">
          <ac:chgData name="Nitish Upreti" userId="e3ffc0c3-d1b5-4890-afe8-41df63208eaa" providerId="ADAL" clId="{47C78D86-E969-4B74-9CD5-CE2DCB931DB8}" dt="2025-08-30T00:31:25.754" v="8557" actId="6549"/>
          <ac:spMkLst>
            <pc:docMk/>
            <pc:sldMk cId="1357866024" sldId="260"/>
            <ac:spMk id="25" creationId="{3C91D5D9-716E-942F-11D2-A2CD860489E4}"/>
          </ac:spMkLst>
        </pc:spChg>
        <pc:spChg chg="add mod">
          <ac:chgData name="Nitish Upreti" userId="e3ffc0c3-d1b5-4890-afe8-41df63208eaa" providerId="ADAL" clId="{47C78D86-E969-4B74-9CD5-CE2DCB931DB8}" dt="2025-08-30T01:10:20.810" v="9491" actId="1076"/>
          <ac:spMkLst>
            <pc:docMk/>
            <pc:sldMk cId="1357866024" sldId="260"/>
            <ac:spMk id="27" creationId="{2DC5B6EE-415A-8429-4BCD-21EB72D10A3A}"/>
          </ac:spMkLst>
        </pc:spChg>
        <pc:spChg chg="add mod">
          <ac:chgData name="Nitish Upreti" userId="e3ffc0c3-d1b5-4890-afe8-41df63208eaa" providerId="ADAL" clId="{47C78D86-E969-4B74-9CD5-CE2DCB931DB8}" dt="2025-08-30T00:32:12.262" v="8592" actId="1076"/>
          <ac:spMkLst>
            <pc:docMk/>
            <pc:sldMk cId="1357866024" sldId="260"/>
            <ac:spMk id="28" creationId="{2721B7EB-2AD4-CCA3-5BFA-9C783F416E63}"/>
          </ac:spMkLst>
        </pc:spChg>
        <pc:spChg chg="add mod">
          <ac:chgData name="Nitish Upreti" userId="e3ffc0c3-d1b5-4890-afe8-41df63208eaa" providerId="ADAL" clId="{47C78D86-E969-4B74-9CD5-CE2DCB931DB8}" dt="2025-08-30T01:07:12.263" v="9441" actId="255"/>
          <ac:spMkLst>
            <pc:docMk/>
            <pc:sldMk cId="1357866024" sldId="260"/>
            <ac:spMk id="29" creationId="{8EB69C60-4FFE-751B-3A31-C2DCECF6FC6C}"/>
          </ac:spMkLst>
        </pc:spChg>
        <pc:spChg chg="add mod">
          <ac:chgData name="Nitish Upreti" userId="e3ffc0c3-d1b5-4890-afe8-41df63208eaa" providerId="ADAL" clId="{47C78D86-E969-4B74-9CD5-CE2DCB931DB8}" dt="2025-08-30T01:10:24.974" v="9492" actId="1076"/>
          <ac:spMkLst>
            <pc:docMk/>
            <pc:sldMk cId="1357866024" sldId="260"/>
            <ac:spMk id="31" creationId="{7DB1F2C4-378C-7331-BD5F-EA4125C82C29}"/>
          </ac:spMkLst>
        </pc:spChg>
        <pc:spChg chg="add mod">
          <ac:chgData name="Nitish Upreti" userId="e3ffc0c3-d1b5-4890-afe8-41df63208eaa" providerId="ADAL" clId="{47C78D86-E969-4B74-9CD5-CE2DCB931DB8}" dt="2025-08-30T00:51:59.438" v="9155" actId="1076"/>
          <ac:spMkLst>
            <pc:docMk/>
            <pc:sldMk cId="1357866024" sldId="260"/>
            <ac:spMk id="33" creationId="{A335AD73-E3BA-0D73-AA5F-F46534A899D4}"/>
          </ac:spMkLst>
        </pc:spChg>
        <pc:spChg chg="add mod">
          <ac:chgData name="Nitish Upreti" userId="e3ffc0c3-d1b5-4890-afe8-41df63208eaa" providerId="ADAL" clId="{47C78D86-E969-4B74-9CD5-CE2DCB931DB8}" dt="2025-08-30T00:52:35.779" v="9159" actId="14100"/>
          <ac:spMkLst>
            <pc:docMk/>
            <pc:sldMk cId="1357866024" sldId="260"/>
            <ac:spMk id="34" creationId="{6D63571A-6504-B669-E2FF-FA486133648E}"/>
          </ac:spMkLst>
        </pc:spChg>
        <pc:spChg chg="add mod">
          <ac:chgData name="Nitish Upreti" userId="e3ffc0c3-d1b5-4890-afe8-41df63208eaa" providerId="ADAL" clId="{47C78D86-E969-4B74-9CD5-CE2DCB931DB8}" dt="2025-08-30T00:52:47.322" v="9161" actId="14100"/>
          <ac:spMkLst>
            <pc:docMk/>
            <pc:sldMk cId="1357866024" sldId="260"/>
            <ac:spMk id="35" creationId="{1F451E3C-4AF4-E8C7-F107-EBF0CB09B636}"/>
          </ac:spMkLst>
        </pc:spChg>
        <pc:spChg chg="add mod">
          <ac:chgData name="Nitish Upreti" userId="e3ffc0c3-d1b5-4890-afe8-41df63208eaa" providerId="ADAL" clId="{47C78D86-E969-4B74-9CD5-CE2DCB931DB8}" dt="2025-08-30T00:47:58.302" v="8981" actId="20577"/>
          <ac:spMkLst>
            <pc:docMk/>
            <pc:sldMk cId="1357866024" sldId="260"/>
            <ac:spMk id="37" creationId="{332AA197-05BB-97AD-2C59-AD4B9C98A6F4}"/>
          </ac:spMkLst>
        </pc:spChg>
        <pc:spChg chg="add del mod">
          <ac:chgData name="Nitish Upreti" userId="e3ffc0c3-d1b5-4890-afe8-41df63208eaa" providerId="ADAL" clId="{47C78D86-E969-4B74-9CD5-CE2DCB931DB8}" dt="2025-08-30T00:48:55.192" v="9014" actId="20577"/>
          <ac:spMkLst>
            <pc:docMk/>
            <pc:sldMk cId="1357866024" sldId="260"/>
            <ac:spMk id="38" creationId="{B400ABE2-A402-4053-5B85-3AA7CD33AFE4}"/>
          </ac:spMkLst>
        </pc:spChg>
        <pc:spChg chg="add mod">
          <ac:chgData name="Nitish Upreti" userId="e3ffc0c3-d1b5-4890-afe8-41df63208eaa" providerId="ADAL" clId="{47C78D86-E969-4B74-9CD5-CE2DCB931DB8}" dt="2025-08-30T01:08:51.986" v="9478" actId="20577"/>
          <ac:spMkLst>
            <pc:docMk/>
            <pc:sldMk cId="1357866024" sldId="260"/>
            <ac:spMk id="39" creationId="{40E51FD6-E8FB-8158-14AE-56215E5A2E93}"/>
          </ac:spMkLst>
        </pc:spChg>
        <pc:spChg chg="add mod">
          <ac:chgData name="Nitish Upreti" userId="e3ffc0c3-d1b5-4890-afe8-41df63208eaa" providerId="ADAL" clId="{47C78D86-E969-4B74-9CD5-CE2DCB931DB8}" dt="2025-08-30T01:07:37.904" v="9446" actId="1076"/>
          <ac:spMkLst>
            <pc:docMk/>
            <pc:sldMk cId="1357866024" sldId="260"/>
            <ac:spMk id="53" creationId="{145E8F1D-4546-E021-37D7-2A6E4DBFCBC7}"/>
          </ac:spMkLst>
        </pc:spChg>
        <pc:spChg chg="add mod">
          <ac:chgData name="Nitish Upreti" userId="e3ffc0c3-d1b5-4890-afe8-41df63208eaa" providerId="ADAL" clId="{47C78D86-E969-4B74-9CD5-CE2DCB931DB8}" dt="2025-08-30T01:08:00.697" v="9460" actId="20577"/>
          <ac:spMkLst>
            <pc:docMk/>
            <pc:sldMk cId="1357866024" sldId="260"/>
            <ac:spMk id="54" creationId="{B2AD505D-7893-9EFC-8FC8-BBAE3A70EEF0}"/>
          </ac:spMkLst>
        </pc:spChg>
        <pc:spChg chg="add mod">
          <ac:chgData name="Nitish Upreti" userId="e3ffc0c3-d1b5-4890-afe8-41df63208eaa" providerId="ADAL" clId="{47C78D86-E969-4B74-9CD5-CE2DCB931DB8}" dt="2025-08-30T01:27:22.714" v="9496" actId="20577"/>
          <ac:spMkLst>
            <pc:docMk/>
            <pc:sldMk cId="1357866024" sldId="260"/>
            <ac:spMk id="58" creationId="{5D6713AE-16CC-3DA0-F962-A90F3311C854}"/>
          </ac:spMkLst>
        </pc:spChg>
        <pc:cxnChg chg="add mod">
          <ac:chgData name="Nitish Upreti" userId="e3ffc0c3-d1b5-4890-afe8-41df63208eaa" providerId="ADAL" clId="{47C78D86-E969-4B74-9CD5-CE2DCB931DB8}" dt="2025-08-30T00:53:45.158" v="9168" actId="14100"/>
          <ac:cxnSpMkLst>
            <pc:docMk/>
            <pc:sldMk cId="1357866024" sldId="260"/>
            <ac:cxnSpMk id="44" creationId="{9573102B-B7EC-2E4E-E0D6-0E2E1EB5C9A9}"/>
          </ac:cxnSpMkLst>
        </pc:cxnChg>
        <pc:cxnChg chg="add mod">
          <ac:chgData name="Nitish Upreti" userId="e3ffc0c3-d1b5-4890-afe8-41df63208eaa" providerId="ADAL" clId="{47C78D86-E969-4B74-9CD5-CE2DCB931DB8}" dt="2025-08-30T01:09:22.980" v="9481" actId="1076"/>
          <ac:cxnSpMkLst>
            <pc:docMk/>
            <pc:sldMk cId="1357866024" sldId="260"/>
            <ac:cxnSpMk id="47" creationId="{5D802781-6CF0-9ADF-AEFD-2A807020955A}"/>
          </ac:cxnSpMkLst>
        </pc:cxnChg>
        <pc:cxnChg chg="add mod">
          <ac:chgData name="Nitish Upreti" userId="e3ffc0c3-d1b5-4890-afe8-41df63208eaa" providerId="ADAL" clId="{47C78D86-E969-4B74-9CD5-CE2DCB931DB8}" dt="2025-08-30T00:54:38.138" v="9176" actId="14100"/>
          <ac:cxnSpMkLst>
            <pc:docMk/>
            <pc:sldMk cId="1357866024" sldId="260"/>
            <ac:cxnSpMk id="49" creationId="{59E62DDA-4670-A50C-CC6C-171A3B19ECF8}"/>
          </ac:cxnSpMkLst>
        </pc:cxnChg>
      </pc:sldChg>
      <pc:sldChg chg="modSp new del mod ord">
        <pc:chgData name="Nitish Upreti" userId="e3ffc0c3-d1b5-4890-afe8-41df63208eaa" providerId="ADAL" clId="{47C78D86-E969-4B74-9CD5-CE2DCB931DB8}" dt="2025-08-27T19:26:32.067" v="2859" actId="47"/>
        <pc:sldMkLst>
          <pc:docMk/>
          <pc:sldMk cId="159645372" sldId="261"/>
        </pc:sldMkLst>
      </pc:sldChg>
      <pc:sldChg chg="new del">
        <pc:chgData name="Nitish Upreti" userId="e3ffc0c3-d1b5-4890-afe8-41df63208eaa" providerId="ADAL" clId="{47C78D86-E969-4B74-9CD5-CE2DCB931DB8}" dt="2025-08-30T00:21:49.221" v="8394" actId="47"/>
        <pc:sldMkLst>
          <pc:docMk/>
          <pc:sldMk cId="1046370822" sldId="261"/>
        </pc:sldMkLst>
      </pc:sldChg>
      <pc:sldChg chg="addSp modSp mod delAnim modAnim modNotesTx">
        <pc:chgData name="Nitish Upreti" userId="e3ffc0c3-d1b5-4890-afe8-41df63208eaa" providerId="ADAL" clId="{47C78D86-E969-4B74-9CD5-CE2DCB931DB8}" dt="2025-09-02T14:13:50.830" v="28422" actId="20577"/>
        <pc:sldMkLst>
          <pc:docMk/>
          <pc:sldMk cId="2671057940" sldId="261"/>
        </pc:sldMkLst>
        <pc:spChg chg="mod">
          <ac:chgData name="Nitish Upreti" userId="e3ffc0c3-d1b5-4890-afe8-41df63208eaa" providerId="ADAL" clId="{47C78D86-E969-4B74-9CD5-CE2DCB931DB8}" dt="2025-09-01T23:28:59.349" v="24782" actId="20577"/>
          <ac:spMkLst>
            <pc:docMk/>
            <pc:sldMk cId="2671057940" sldId="261"/>
            <ac:spMk id="4" creationId="{7EE72E4B-9AC1-243B-005D-6D8A744B396A}"/>
          </ac:spMkLst>
        </pc:spChg>
        <pc:spChg chg="mod">
          <ac:chgData name="Nitish Upreti" userId="e3ffc0c3-d1b5-4890-afe8-41df63208eaa" providerId="ADAL" clId="{47C78D86-E969-4B74-9CD5-CE2DCB931DB8}" dt="2025-09-01T07:43:26.305" v="20647" actId="1076"/>
          <ac:spMkLst>
            <pc:docMk/>
            <pc:sldMk cId="2671057940" sldId="261"/>
            <ac:spMk id="5" creationId="{00F3E05D-A9C7-657D-E83F-F4AA44556450}"/>
          </ac:spMkLst>
        </pc:spChg>
        <pc:spChg chg="mod">
          <ac:chgData name="Nitish Upreti" userId="e3ffc0c3-d1b5-4890-afe8-41df63208eaa" providerId="ADAL" clId="{47C78D86-E969-4B74-9CD5-CE2DCB931DB8}" dt="2025-09-02T10:56:48.156" v="27391" actId="20577"/>
          <ac:spMkLst>
            <pc:docMk/>
            <pc:sldMk cId="2671057940" sldId="261"/>
            <ac:spMk id="9" creationId="{42CBA1D7-F274-5DED-E942-1277B6A13389}"/>
          </ac:spMkLst>
        </pc:spChg>
        <pc:spChg chg="mod">
          <ac:chgData name="Nitish Upreti" userId="e3ffc0c3-d1b5-4890-afe8-41df63208eaa" providerId="ADAL" clId="{47C78D86-E969-4B74-9CD5-CE2DCB931DB8}" dt="2025-09-02T14:13:50.830" v="28422" actId="20577"/>
          <ac:spMkLst>
            <pc:docMk/>
            <pc:sldMk cId="2671057940" sldId="261"/>
            <ac:spMk id="11" creationId="{24573909-BB0F-D65F-42B6-0DD220175870}"/>
          </ac:spMkLst>
        </pc:spChg>
        <pc:spChg chg="mod">
          <ac:chgData name="Nitish Upreti" userId="e3ffc0c3-d1b5-4890-afe8-41df63208eaa" providerId="ADAL" clId="{47C78D86-E969-4B74-9CD5-CE2DCB931DB8}" dt="2025-08-31T20:41:51.290" v="16759" actId="1076"/>
          <ac:spMkLst>
            <pc:docMk/>
            <pc:sldMk cId="2671057940" sldId="261"/>
            <ac:spMk id="12" creationId="{61AA705C-242D-047E-5236-0527F854DE30}"/>
          </ac:spMkLst>
        </pc:spChg>
        <pc:grpChg chg="add mod">
          <ac:chgData name="Nitish Upreti" userId="e3ffc0c3-d1b5-4890-afe8-41df63208eaa" providerId="ADAL" clId="{47C78D86-E969-4B74-9CD5-CE2DCB931DB8}" dt="2025-08-31T20:43:11.399" v="16767" actId="1076"/>
          <ac:grpSpMkLst>
            <pc:docMk/>
            <pc:sldMk cId="2671057940" sldId="261"/>
            <ac:grpSpMk id="2" creationId="{4D6202A2-8218-2201-E749-67AAAE506FB9}"/>
          </ac:grpSpMkLst>
        </pc:grpChg>
        <pc:grpChg chg="add mod">
          <ac:chgData name="Nitish Upreti" userId="e3ffc0c3-d1b5-4890-afe8-41df63208eaa" providerId="ADAL" clId="{47C78D86-E969-4B74-9CD5-CE2DCB931DB8}" dt="2025-08-31T20:43:16.856" v="16768" actId="1076"/>
          <ac:grpSpMkLst>
            <pc:docMk/>
            <pc:sldMk cId="2671057940" sldId="261"/>
            <ac:grpSpMk id="13" creationId="{411CDDC1-7C62-E4B5-8F66-0B81C9515AB8}"/>
          </ac:grpSpMkLst>
        </pc:grpChg>
        <pc:grpChg chg="add">
          <ac:chgData name="Nitish Upreti" userId="e3ffc0c3-d1b5-4890-afe8-41df63208eaa" providerId="ADAL" clId="{47C78D86-E969-4B74-9CD5-CE2DCB931DB8}" dt="2025-09-01T07:39:35.417" v="20639" actId="164"/>
          <ac:grpSpMkLst>
            <pc:docMk/>
            <pc:sldMk cId="2671057940" sldId="261"/>
            <ac:grpSpMk id="14" creationId="{73B8ECA8-91DD-8A56-C4E2-C26D1B74E985}"/>
          </ac:grpSpMkLst>
        </pc:grpChg>
        <pc:grpChg chg="add">
          <ac:chgData name="Nitish Upreti" userId="e3ffc0c3-d1b5-4890-afe8-41df63208eaa" providerId="ADAL" clId="{47C78D86-E969-4B74-9CD5-CE2DCB931DB8}" dt="2025-09-01T07:39:52.025" v="20640" actId="164"/>
          <ac:grpSpMkLst>
            <pc:docMk/>
            <pc:sldMk cId="2671057940" sldId="261"/>
            <ac:grpSpMk id="15" creationId="{C109ECFF-91B2-D97E-BBAF-2C2CFB5F2887}"/>
          </ac:grpSpMkLst>
        </pc:grpChg>
        <pc:grpChg chg="add">
          <ac:chgData name="Nitish Upreti" userId="e3ffc0c3-d1b5-4890-afe8-41df63208eaa" providerId="ADAL" clId="{47C78D86-E969-4B74-9CD5-CE2DCB931DB8}" dt="2025-09-01T07:43:34.769" v="20648" actId="164"/>
          <ac:grpSpMkLst>
            <pc:docMk/>
            <pc:sldMk cId="2671057940" sldId="261"/>
            <ac:grpSpMk id="19" creationId="{579A1198-6BFD-22F2-F4A8-8B69DB36709B}"/>
          </ac:grpSpMkLst>
        </pc:grpChg>
      </pc:sldChg>
      <pc:sldChg chg="modSp new mod ord modNotesTx">
        <pc:chgData name="Nitish Upreti" userId="e3ffc0c3-d1b5-4890-afe8-41df63208eaa" providerId="ADAL" clId="{47C78D86-E969-4B74-9CD5-CE2DCB931DB8}" dt="2025-08-27T19:36:17.313" v="3276"/>
        <pc:sldMkLst>
          <pc:docMk/>
          <pc:sldMk cId="517397491" sldId="262"/>
        </pc:sldMkLst>
      </pc:sldChg>
      <pc:sldChg chg="add ord">
        <pc:chgData name="Nitish Upreti" userId="e3ffc0c3-d1b5-4890-afe8-41df63208eaa" providerId="ADAL" clId="{47C78D86-E969-4B74-9CD5-CE2DCB931DB8}" dt="2025-08-30T01:09:42.775" v="9485"/>
        <pc:sldMkLst>
          <pc:docMk/>
          <pc:sldMk cId="2517529320" sldId="262"/>
        </pc:sldMkLst>
      </pc:sldChg>
      <pc:sldChg chg="modSp mod modAnim">
        <pc:chgData name="Nitish Upreti" userId="e3ffc0c3-d1b5-4890-afe8-41df63208eaa" providerId="ADAL" clId="{47C78D86-E969-4B74-9CD5-CE2DCB931DB8}" dt="2025-09-01T18:54:12.108" v="22247" actId="20577"/>
        <pc:sldMkLst>
          <pc:docMk/>
          <pc:sldMk cId="293040283" sldId="263"/>
        </pc:sldMkLst>
        <pc:spChg chg="mod">
          <ac:chgData name="Nitish Upreti" userId="e3ffc0c3-d1b5-4890-afe8-41df63208eaa" providerId="ADAL" clId="{47C78D86-E969-4B74-9CD5-CE2DCB931DB8}" dt="2025-08-29T08:36:20.616" v="7748" actId="1076"/>
          <ac:spMkLst>
            <pc:docMk/>
            <pc:sldMk cId="293040283" sldId="263"/>
            <ac:spMk id="4" creationId="{C9035C0B-27AE-92AC-CF85-8B53B909295F}"/>
          </ac:spMkLst>
        </pc:spChg>
        <pc:spChg chg="mod">
          <ac:chgData name="Nitish Upreti" userId="e3ffc0c3-d1b5-4890-afe8-41df63208eaa" providerId="ADAL" clId="{47C78D86-E969-4B74-9CD5-CE2DCB931DB8}" dt="2025-09-01T18:54:12.108" v="22247" actId="20577"/>
          <ac:spMkLst>
            <pc:docMk/>
            <pc:sldMk cId="293040283" sldId="263"/>
            <ac:spMk id="14" creationId="{5D9076CD-7E76-B15F-68CE-E0F904CEB465}"/>
          </ac:spMkLst>
        </pc:spChg>
        <pc:spChg chg="mod">
          <ac:chgData name="Nitish Upreti" userId="e3ffc0c3-d1b5-4890-afe8-41df63208eaa" providerId="ADAL" clId="{47C78D86-E969-4B74-9CD5-CE2DCB931DB8}" dt="2025-08-29T08:34:43.412" v="7747" actId="1076"/>
          <ac:spMkLst>
            <pc:docMk/>
            <pc:sldMk cId="293040283" sldId="263"/>
            <ac:spMk id="15" creationId="{9A0551AF-0DB7-8090-0ADA-C0FB9F6878AE}"/>
          </ac:spMkLst>
        </pc:spChg>
      </pc:sldChg>
      <pc:sldChg chg="modSp new mod">
        <pc:chgData name="Nitish Upreti" userId="e3ffc0c3-d1b5-4890-afe8-41df63208eaa" providerId="ADAL" clId="{47C78D86-E969-4B74-9CD5-CE2DCB931DB8}" dt="2025-08-27T08:04:18.658" v="2849" actId="20577"/>
        <pc:sldMkLst>
          <pc:docMk/>
          <pc:sldMk cId="2027822436" sldId="263"/>
        </pc:sldMkLst>
      </pc:sldChg>
      <pc:sldChg chg="modSp new mod">
        <pc:chgData name="Nitish Upreti" userId="e3ffc0c3-d1b5-4890-afe8-41df63208eaa" providerId="ADAL" clId="{47C78D86-E969-4B74-9CD5-CE2DCB931DB8}" dt="2025-08-27T07:39:52.998" v="2607" actId="20577"/>
        <pc:sldMkLst>
          <pc:docMk/>
          <pc:sldMk cId="1652377628" sldId="264"/>
        </pc:sldMkLst>
      </pc:sldChg>
      <pc:sldChg chg="addSp delSp modSp mod modNotesTx">
        <pc:chgData name="Nitish Upreti" userId="e3ffc0c3-d1b5-4890-afe8-41df63208eaa" providerId="ADAL" clId="{47C78D86-E969-4B74-9CD5-CE2DCB931DB8}" dt="2025-09-02T14:05:41.109" v="28329" actId="20577"/>
        <pc:sldMkLst>
          <pc:docMk/>
          <pc:sldMk cId="2391621749" sldId="264"/>
        </pc:sldMkLst>
        <pc:spChg chg="mod">
          <ac:chgData name="Nitish Upreti" userId="e3ffc0c3-d1b5-4890-afe8-41df63208eaa" providerId="ADAL" clId="{47C78D86-E969-4B74-9CD5-CE2DCB931DB8}" dt="2025-08-30T08:16:09.483" v="12656" actId="1076"/>
          <ac:spMkLst>
            <pc:docMk/>
            <pc:sldMk cId="2391621749" sldId="264"/>
            <ac:spMk id="3" creationId="{66991545-A1F6-BAC8-3302-580E628810BC}"/>
          </ac:spMkLst>
        </pc:spChg>
        <pc:spChg chg="mod">
          <ac:chgData name="Nitish Upreti" userId="e3ffc0c3-d1b5-4890-afe8-41df63208eaa" providerId="ADAL" clId="{47C78D86-E969-4B74-9CD5-CE2DCB931DB8}" dt="2025-08-30T08:06:51.996" v="12156" actId="122"/>
          <ac:spMkLst>
            <pc:docMk/>
            <pc:sldMk cId="2391621749" sldId="264"/>
            <ac:spMk id="4" creationId="{F9AD4885-EA06-4546-1528-167E3BC288F6}"/>
          </ac:spMkLst>
        </pc:spChg>
        <pc:spChg chg="mod">
          <ac:chgData name="Nitish Upreti" userId="e3ffc0c3-d1b5-4890-afe8-41df63208eaa" providerId="ADAL" clId="{47C78D86-E969-4B74-9CD5-CE2DCB931DB8}" dt="2025-08-30T07:51:55.767" v="11875" actId="122"/>
          <ac:spMkLst>
            <pc:docMk/>
            <pc:sldMk cId="2391621749" sldId="264"/>
            <ac:spMk id="6" creationId="{BE02DAC7-A93C-4A48-96C9-8AC03506E18E}"/>
          </ac:spMkLst>
        </pc:spChg>
        <pc:spChg chg="mod">
          <ac:chgData name="Nitish Upreti" userId="e3ffc0c3-d1b5-4890-afe8-41df63208eaa" providerId="ADAL" clId="{47C78D86-E969-4B74-9CD5-CE2DCB931DB8}" dt="2025-08-30T07:51:51.017" v="11874" actId="122"/>
          <ac:spMkLst>
            <pc:docMk/>
            <pc:sldMk cId="2391621749" sldId="264"/>
            <ac:spMk id="8" creationId="{45066A3A-A0F0-9E08-83AD-3B5B15337E74}"/>
          </ac:spMkLst>
        </pc:spChg>
        <pc:spChg chg="mod">
          <ac:chgData name="Nitish Upreti" userId="e3ffc0c3-d1b5-4890-afe8-41df63208eaa" providerId="ADAL" clId="{47C78D86-E969-4B74-9CD5-CE2DCB931DB8}" dt="2025-08-30T07:52:07.773" v="11877" actId="122"/>
          <ac:spMkLst>
            <pc:docMk/>
            <pc:sldMk cId="2391621749" sldId="264"/>
            <ac:spMk id="9" creationId="{30A68CAC-12AC-5887-2C5B-C220DD77C166}"/>
          </ac:spMkLst>
        </pc:spChg>
        <pc:spChg chg="mod">
          <ac:chgData name="Nitish Upreti" userId="e3ffc0c3-d1b5-4890-afe8-41df63208eaa" providerId="ADAL" clId="{47C78D86-E969-4B74-9CD5-CE2DCB931DB8}" dt="2025-08-30T07:52:03.236" v="11876" actId="122"/>
          <ac:spMkLst>
            <pc:docMk/>
            <pc:sldMk cId="2391621749" sldId="264"/>
            <ac:spMk id="10" creationId="{D7A2A84D-E8C0-4180-7683-F121796DDAEC}"/>
          </ac:spMkLst>
        </pc:spChg>
        <pc:spChg chg="mod">
          <ac:chgData name="Nitish Upreti" userId="e3ffc0c3-d1b5-4890-afe8-41df63208eaa" providerId="ADAL" clId="{47C78D86-E969-4B74-9CD5-CE2DCB931DB8}" dt="2025-08-31T21:37:13.801" v="18945" actId="14100"/>
          <ac:spMkLst>
            <pc:docMk/>
            <pc:sldMk cId="2391621749" sldId="264"/>
            <ac:spMk id="20" creationId="{8E666183-7CA4-2C4F-AEB3-2ED7909A6DE3}"/>
          </ac:spMkLst>
        </pc:spChg>
        <pc:spChg chg="mod">
          <ac:chgData name="Nitish Upreti" userId="e3ffc0c3-d1b5-4890-afe8-41df63208eaa" providerId="ADAL" clId="{47C78D86-E969-4B74-9CD5-CE2DCB931DB8}" dt="2025-08-30T08:02:18.401" v="11944" actId="20577"/>
          <ac:spMkLst>
            <pc:docMk/>
            <pc:sldMk cId="2391621749" sldId="264"/>
            <ac:spMk id="50" creationId="{1820F955-F77A-31BD-EA14-D226FC5390E3}"/>
          </ac:spMkLst>
        </pc:spChg>
        <pc:spChg chg="mod">
          <ac:chgData name="Nitish Upreti" userId="e3ffc0c3-d1b5-4890-afe8-41df63208eaa" providerId="ADAL" clId="{47C78D86-E969-4B74-9CD5-CE2DCB931DB8}" dt="2025-08-30T08:02:20.668" v="11947" actId="20577"/>
          <ac:spMkLst>
            <pc:docMk/>
            <pc:sldMk cId="2391621749" sldId="264"/>
            <ac:spMk id="51" creationId="{D829B617-ACD1-236A-6852-D93B15FA460B}"/>
          </ac:spMkLst>
        </pc:spChg>
        <pc:spChg chg="add mod">
          <ac:chgData name="Nitish Upreti" userId="e3ffc0c3-d1b5-4890-afe8-41df63208eaa" providerId="ADAL" clId="{47C78D86-E969-4B74-9CD5-CE2DCB931DB8}" dt="2025-08-31T21:36:10.440" v="18931"/>
          <ac:spMkLst>
            <pc:docMk/>
            <pc:sldMk cId="2391621749" sldId="264"/>
            <ac:spMk id="89" creationId="{D562B748-1C54-99AA-4DCA-E89B02ADDFB0}"/>
          </ac:spMkLst>
        </pc:spChg>
        <pc:grpChg chg="add mod">
          <ac:chgData name="Nitish Upreti" userId="e3ffc0c3-d1b5-4890-afe8-41df63208eaa" providerId="ADAL" clId="{47C78D86-E969-4B74-9CD5-CE2DCB931DB8}" dt="2025-09-01T07:31:53.388" v="20613" actId="1036"/>
          <ac:grpSpMkLst>
            <pc:docMk/>
            <pc:sldMk cId="2391621749" sldId="264"/>
            <ac:grpSpMk id="19" creationId="{3E9FC1DC-C8F3-C4F8-5EF1-167EC7CCEA5F}"/>
          </ac:grpSpMkLst>
        </pc:grpChg>
        <pc:grpChg chg="add mod">
          <ac:chgData name="Nitish Upreti" userId="e3ffc0c3-d1b5-4890-afe8-41df63208eaa" providerId="ADAL" clId="{47C78D86-E969-4B74-9CD5-CE2DCB931DB8}" dt="2025-09-01T07:39:10.352" v="20638" actId="1076"/>
          <ac:grpSpMkLst>
            <pc:docMk/>
            <pc:sldMk cId="2391621749" sldId="264"/>
            <ac:grpSpMk id="23" creationId="{ACF12854-1C6D-229A-2A2F-0A39EA9D98A5}"/>
          </ac:grpSpMkLst>
        </pc:grpChg>
        <pc:cxnChg chg="mod topLvl">
          <ac:chgData name="Nitish Upreti" userId="e3ffc0c3-d1b5-4890-afe8-41df63208eaa" providerId="ADAL" clId="{47C78D86-E969-4B74-9CD5-CE2DCB931DB8}" dt="2025-09-01T07:31:32.743" v="20611" actId="14100"/>
          <ac:cxnSpMkLst>
            <pc:docMk/>
            <pc:sldMk cId="2391621749" sldId="264"/>
            <ac:cxnSpMk id="24" creationId="{A23C9C0F-069C-CD28-363F-F8BE34424462}"/>
          </ac:cxnSpMkLst>
        </pc:cxnChg>
        <pc:cxnChg chg="mod">
          <ac:chgData name="Nitish Upreti" userId="e3ffc0c3-d1b5-4890-afe8-41df63208eaa" providerId="ADAL" clId="{47C78D86-E969-4B74-9CD5-CE2DCB931DB8}" dt="2025-09-01T07:39:04.766" v="20637"/>
          <ac:cxnSpMkLst>
            <pc:docMk/>
            <pc:sldMk cId="2391621749" sldId="264"/>
            <ac:cxnSpMk id="26" creationId="{0E5D292B-3AEB-9DDB-E2A3-70380301F257}"/>
          </ac:cxnSpMkLst>
        </pc:cxnChg>
        <pc:cxnChg chg="mod">
          <ac:chgData name="Nitish Upreti" userId="e3ffc0c3-d1b5-4890-afe8-41df63208eaa" providerId="ADAL" clId="{47C78D86-E969-4B74-9CD5-CE2DCB931DB8}" dt="2025-09-01T07:39:04.766" v="20637"/>
          <ac:cxnSpMkLst>
            <pc:docMk/>
            <pc:sldMk cId="2391621749" sldId="264"/>
            <ac:cxnSpMk id="27" creationId="{2870F125-148A-0567-756B-336BEEE76481}"/>
          </ac:cxnSpMkLst>
        </pc:cxnChg>
        <pc:cxnChg chg="mod topLvl">
          <ac:chgData name="Nitish Upreti" userId="e3ffc0c3-d1b5-4890-afe8-41df63208eaa" providerId="ADAL" clId="{47C78D86-E969-4B74-9CD5-CE2DCB931DB8}" dt="2025-09-01T07:31:25.194" v="20609" actId="1076"/>
          <ac:cxnSpMkLst>
            <pc:docMk/>
            <pc:sldMk cId="2391621749" sldId="264"/>
            <ac:cxnSpMk id="33" creationId="{A60D7BFB-78F3-A5F7-7E0B-628DFABFB913}"/>
          </ac:cxnSpMkLst>
        </pc:cxnChg>
        <pc:cxnChg chg="add mod">
          <ac:chgData name="Nitish Upreti" userId="e3ffc0c3-d1b5-4890-afe8-41df63208eaa" providerId="ADAL" clId="{47C78D86-E969-4B74-9CD5-CE2DCB931DB8}" dt="2025-08-31T21:36:10.440" v="18931"/>
          <ac:cxnSpMkLst>
            <pc:docMk/>
            <pc:sldMk cId="2391621749" sldId="264"/>
            <ac:cxnSpMk id="36" creationId="{0E63409F-3C27-BA76-3C59-FA2B5EEE2E8D}"/>
          </ac:cxnSpMkLst>
        </pc:cxnChg>
        <pc:cxnChg chg="add mod">
          <ac:chgData name="Nitish Upreti" userId="e3ffc0c3-d1b5-4890-afe8-41df63208eaa" providerId="ADAL" clId="{47C78D86-E969-4B74-9CD5-CE2DCB931DB8}" dt="2025-08-31T21:36:41.649" v="18937"/>
          <ac:cxnSpMkLst>
            <pc:docMk/>
            <pc:sldMk cId="2391621749" sldId="264"/>
            <ac:cxnSpMk id="40" creationId="{EE8B6214-DCF6-2324-8451-452DE53CED96}"/>
          </ac:cxnSpMkLst>
        </pc:cxnChg>
        <pc:cxnChg chg="add mod">
          <ac:chgData name="Nitish Upreti" userId="e3ffc0c3-d1b5-4890-afe8-41df63208eaa" providerId="ADAL" clId="{47C78D86-E969-4B74-9CD5-CE2DCB931DB8}" dt="2025-08-31T21:37:21.926" v="18947"/>
          <ac:cxnSpMkLst>
            <pc:docMk/>
            <pc:sldMk cId="2391621749" sldId="264"/>
            <ac:cxnSpMk id="69" creationId="{35E093B4-2B5B-5654-94CB-8D2650A987C9}"/>
          </ac:cxnSpMkLst>
        </pc:cxnChg>
      </pc:sldChg>
      <pc:sldChg chg="ord">
        <pc:chgData name="Nitish Upreti" userId="e3ffc0c3-d1b5-4890-afe8-41df63208eaa" providerId="ADAL" clId="{47C78D86-E969-4B74-9CD5-CE2DCB931DB8}" dt="2025-08-29T04:27:58.040" v="7618"/>
        <pc:sldMkLst>
          <pc:docMk/>
          <pc:sldMk cId="3739479" sldId="265"/>
        </pc:sldMkLst>
      </pc:sldChg>
      <pc:sldChg chg="modSp new del mod">
        <pc:chgData name="Nitish Upreti" userId="e3ffc0c3-d1b5-4890-afe8-41df63208eaa" providerId="ADAL" clId="{47C78D86-E969-4B74-9CD5-CE2DCB931DB8}" dt="2025-08-27T08:04:32.240" v="2858" actId="47"/>
        <pc:sldMkLst>
          <pc:docMk/>
          <pc:sldMk cId="1909955212" sldId="265"/>
        </pc:sldMkLst>
      </pc:sldChg>
      <pc:sldChg chg="addSp delSp modSp add mod modNotesTx">
        <pc:chgData name="Nitish Upreti" userId="e3ffc0c3-d1b5-4890-afe8-41df63208eaa" providerId="ADAL" clId="{47C78D86-E969-4B74-9CD5-CE2DCB931DB8}" dt="2025-09-01T18:32:17.779" v="21530" actId="20577"/>
        <pc:sldMkLst>
          <pc:docMk/>
          <pc:sldMk cId="1854015536" sldId="266"/>
        </pc:sldMkLst>
        <pc:spChg chg="mod">
          <ac:chgData name="Nitish Upreti" userId="e3ffc0c3-d1b5-4890-afe8-41df63208eaa" providerId="ADAL" clId="{47C78D86-E969-4B74-9CD5-CE2DCB931DB8}" dt="2025-08-31T19:01:23.857" v="14927" actId="20577"/>
          <ac:spMkLst>
            <pc:docMk/>
            <pc:sldMk cId="1854015536" sldId="266"/>
            <ac:spMk id="2" creationId="{75B4A77C-003C-688F-7184-728AF7465A2C}"/>
          </ac:spMkLst>
        </pc:spChg>
        <pc:spChg chg="add mod">
          <ac:chgData name="Nitish Upreti" userId="e3ffc0c3-d1b5-4890-afe8-41df63208eaa" providerId="ADAL" clId="{47C78D86-E969-4B74-9CD5-CE2DCB931DB8}" dt="2025-09-01T18:32:17.779" v="21530" actId="20577"/>
          <ac:spMkLst>
            <pc:docMk/>
            <pc:sldMk cId="1854015536" sldId="266"/>
            <ac:spMk id="3" creationId="{6996393E-9413-0E9F-30A9-959DD5792933}"/>
          </ac:spMkLst>
        </pc:spChg>
        <pc:graphicFrameChg chg="add mod">
          <ac:chgData name="Nitish Upreti" userId="e3ffc0c3-d1b5-4890-afe8-41df63208eaa" providerId="ADAL" clId="{47C78D86-E969-4B74-9CD5-CE2DCB931DB8}" dt="2025-09-01T18:32:10.484" v="21529"/>
          <ac:graphicFrameMkLst>
            <pc:docMk/>
            <pc:sldMk cId="1854015536" sldId="266"/>
            <ac:graphicFrameMk id="19" creationId="{1DF3439C-3038-9DB4-C0FD-F9C5CE8903DF}"/>
          </ac:graphicFrameMkLst>
        </pc:graphicFrameChg>
      </pc:sldChg>
      <pc:sldChg chg="add del ord">
        <pc:chgData name="Nitish Upreti" userId="e3ffc0c3-d1b5-4890-afe8-41df63208eaa" providerId="ADAL" clId="{47C78D86-E969-4B74-9CD5-CE2DCB931DB8}" dt="2025-08-29T04:19:48.238" v="7578" actId="47"/>
        <pc:sldMkLst>
          <pc:docMk/>
          <pc:sldMk cId="4258573936" sldId="266"/>
        </pc:sldMkLst>
      </pc:sldChg>
      <pc:sldChg chg="addSp delSp modSp del mod setBg delAnim modAnim modNotesTx">
        <pc:chgData name="Nitish Upreti" userId="e3ffc0c3-d1b5-4890-afe8-41df63208eaa" providerId="ADAL" clId="{47C78D86-E969-4B74-9CD5-CE2DCB931DB8}" dt="2025-09-02T09:03:14.115" v="24812" actId="2696"/>
        <pc:sldMkLst>
          <pc:docMk/>
          <pc:sldMk cId="1776145163" sldId="267"/>
        </pc:sldMkLst>
      </pc:sldChg>
      <pc:sldChg chg="add">
        <pc:chgData name="Nitish Upreti" userId="e3ffc0c3-d1b5-4890-afe8-41df63208eaa" providerId="ADAL" clId="{47C78D86-E969-4B74-9CD5-CE2DCB931DB8}" dt="2025-09-02T10:48:58.600" v="27015"/>
        <pc:sldMkLst>
          <pc:docMk/>
          <pc:sldMk cId="2636834066" sldId="267"/>
        </pc:sldMkLst>
      </pc:sldChg>
      <pc:sldChg chg="add ord">
        <pc:chgData name="Nitish Upreti" userId="e3ffc0c3-d1b5-4890-afe8-41df63208eaa" providerId="ADAL" clId="{47C78D86-E969-4B74-9CD5-CE2DCB931DB8}" dt="2025-08-30T18:01:48.462" v="14686"/>
        <pc:sldMkLst>
          <pc:docMk/>
          <pc:sldMk cId="1986387888" sldId="268"/>
        </pc:sldMkLst>
      </pc:sldChg>
      <pc:sldChg chg="new">
        <pc:chgData name="Nitish Upreti" userId="e3ffc0c3-d1b5-4890-afe8-41df63208eaa" providerId="ADAL" clId="{47C78D86-E969-4B74-9CD5-CE2DCB931DB8}" dt="2025-08-30T15:00:25.777" v="13000" actId="680"/>
        <pc:sldMkLst>
          <pc:docMk/>
          <pc:sldMk cId="1794661108" sldId="269"/>
        </pc:sldMkLst>
      </pc:sldChg>
      <pc:sldChg chg="delSp modSp mod ord modNotesTx">
        <pc:chgData name="Nitish Upreti" userId="e3ffc0c3-d1b5-4890-afe8-41df63208eaa" providerId="ADAL" clId="{47C78D86-E969-4B74-9CD5-CE2DCB931DB8}" dt="2025-08-30T17:26:29.211" v="14389"/>
        <pc:sldMkLst>
          <pc:docMk/>
          <pc:sldMk cId="813681534" sldId="270"/>
        </pc:sldMkLst>
        <pc:spChg chg="mod">
          <ac:chgData name="Nitish Upreti" userId="e3ffc0c3-d1b5-4890-afe8-41df63208eaa" providerId="ADAL" clId="{47C78D86-E969-4B74-9CD5-CE2DCB931DB8}" dt="2025-08-29T08:46:55.678" v="7893" actId="122"/>
          <ac:spMkLst>
            <pc:docMk/>
            <pc:sldMk cId="813681534" sldId="270"/>
            <ac:spMk id="2" creationId="{1A12DF5E-5EA6-6B04-8944-EECBC66416CA}"/>
          </ac:spMkLst>
        </pc:spChg>
        <pc:spChg chg="mod">
          <ac:chgData name="Nitish Upreti" userId="e3ffc0c3-d1b5-4890-afe8-41df63208eaa" providerId="ADAL" clId="{47C78D86-E969-4B74-9CD5-CE2DCB931DB8}" dt="2025-08-29T08:57:39.540" v="8104" actId="1076"/>
          <ac:spMkLst>
            <pc:docMk/>
            <pc:sldMk cId="813681534" sldId="270"/>
            <ac:spMk id="10" creationId="{8E128F93-3769-4B4D-D854-379489D3C69A}"/>
          </ac:spMkLst>
        </pc:spChg>
        <pc:graphicFrameChg chg="mod modGraphic">
          <ac:chgData name="Nitish Upreti" userId="e3ffc0c3-d1b5-4890-afe8-41df63208eaa" providerId="ADAL" clId="{47C78D86-E969-4B74-9CD5-CE2DCB931DB8}" dt="2025-08-29T08:57:34.421" v="8103" actId="1076"/>
          <ac:graphicFrameMkLst>
            <pc:docMk/>
            <pc:sldMk cId="813681534" sldId="270"/>
            <ac:graphicFrameMk id="4" creationId="{A842C1F6-F0AB-0782-5C8A-C8CECF5CFF39}"/>
          </ac:graphicFrameMkLst>
        </pc:graphicFrameChg>
      </pc:sldChg>
      <pc:sldChg chg="modNotesTx">
        <pc:chgData name="Nitish Upreti" userId="e3ffc0c3-d1b5-4890-afe8-41df63208eaa" providerId="ADAL" clId="{47C78D86-E969-4B74-9CD5-CE2DCB931DB8}" dt="2025-08-27T19:35:17.825" v="3244" actId="20577"/>
        <pc:sldMkLst>
          <pc:docMk/>
          <pc:sldMk cId="2947987045" sldId="271"/>
        </pc:sldMkLst>
      </pc:sldChg>
      <pc:sldChg chg="addSp delSp modSp add mod modNotesTx">
        <pc:chgData name="Nitish Upreti" userId="e3ffc0c3-d1b5-4890-afe8-41df63208eaa" providerId="ADAL" clId="{47C78D86-E969-4B74-9CD5-CE2DCB931DB8}" dt="2025-09-02T14:15:56.017" v="28426" actId="20577"/>
        <pc:sldMkLst>
          <pc:docMk/>
          <pc:sldMk cId="3538209386" sldId="271"/>
        </pc:sldMkLst>
        <pc:spChg chg="mod">
          <ac:chgData name="Nitish Upreti" userId="e3ffc0c3-d1b5-4890-afe8-41df63208eaa" providerId="ADAL" clId="{47C78D86-E969-4B74-9CD5-CE2DCB931DB8}" dt="2025-09-02T10:43:35.914" v="26619" actId="20577"/>
          <ac:spMkLst>
            <pc:docMk/>
            <pc:sldMk cId="3538209386" sldId="271"/>
            <ac:spMk id="2" creationId="{3EFCD4CD-692B-2182-029E-B5088B5045E9}"/>
          </ac:spMkLst>
        </pc:spChg>
        <pc:spChg chg="add mod">
          <ac:chgData name="Nitish Upreti" userId="e3ffc0c3-d1b5-4890-afe8-41df63208eaa" providerId="ADAL" clId="{47C78D86-E969-4B74-9CD5-CE2DCB931DB8}" dt="2025-09-01T22:27:02.263" v="24431" actId="1076"/>
          <ac:spMkLst>
            <pc:docMk/>
            <pc:sldMk cId="3538209386" sldId="271"/>
            <ac:spMk id="4" creationId="{5930ECF8-C2D1-3DEE-6BD1-A56AA4DDCB98}"/>
          </ac:spMkLst>
        </pc:spChg>
        <pc:spChg chg="add mod">
          <ac:chgData name="Nitish Upreti" userId="e3ffc0c3-d1b5-4890-afe8-41df63208eaa" providerId="ADAL" clId="{47C78D86-E969-4B74-9CD5-CE2DCB931DB8}" dt="2025-09-01T18:35:09.541" v="21627"/>
          <ac:spMkLst>
            <pc:docMk/>
            <pc:sldMk cId="3538209386" sldId="271"/>
            <ac:spMk id="5" creationId="{1CD80C63-3DAA-F1E5-F5F7-073ED6F67202}"/>
          </ac:spMkLst>
        </pc:spChg>
        <pc:graphicFrameChg chg="add mod">
          <ac:chgData name="Nitish Upreti" userId="e3ffc0c3-d1b5-4890-afe8-41df63208eaa" providerId="ADAL" clId="{47C78D86-E969-4B74-9CD5-CE2DCB931DB8}" dt="2025-09-01T18:32:32.205" v="21533" actId="20577"/>
          <ac:graphicFrameMkLst>
            <pc:docMk/>
            <pc:sldMk cId="3538209386" sldId="271"/>
            <ac:graphicFrameMk id="6" creationId="{8AD9B771-8090-7F21-2189-8C759A6039A4}"/>
          </ac:graphicFrameMkLst>
        </pc:graphicFrameChg>
      </pc:sldChg>
      <pc:sldChg chg="addSp delSp modSp add mod ord modNotesTx">
        <pc:chgData name="Nitish Upreti" userId="e3ffc0c3-d1b5-4890-afe8-41df63208eaa" providerId="ADAL" clId="{47C78D86-E969-4B74-9CD5-CE2DCB931DB8}" dt="2025-09-01T22:14:22.359" v="24342" actId="27918"/>
        <pc:sldMkLst>
          <pc:docMk/>
          <pc:sldMk cId="3468032575" sldId="272"/>
        </pc:sldMkLst>
        <pc:spChg chg="mod">
          <ac:chgData name="Nitish Upreti" userId="e3ffc0c3-d1b5-4890-afe8-41df63208eaa" providerId="ADAL" clId="{47C78D86-E969-4B74-9CD5-CE2DCB931DB8}" dt="2025-08-30T16:11:35.456" v="14020" actId="14100"/>
          <ac:spMkLst>
            <pc:docMk/>
            <pc:sldMk cId="3468032575" sldId="272"/>
            <ac:spMk id="2" creationId="{7880C2CA-16D9-2FC5-C133-4FDFD40F23AC}"/>
          </ac:spMkLst>
        </pc:spChg>
        <pc:spChg chg="add mod">
          <ac:chgData name="Nitish Upreti" userId="e3ffc0c3-d1b5-4890-afe8-41df63208eaa" providerId="ADAL" clId="{47C78D86-E969-4B74-9CD5-CE2DCB931DB8}" dt="2025-09-01T18:38:34.877" v="21808" actId="20577"/>
          <ac:spMkLst>
            <pc:docMk/>
            <pc:sldMk cId="3468032575" sldId="272"/>
            <ac:spMk id="4" creationId="{FD303ED7-84DF-77E9-E517-F6684E2E32D2}"/>
          </ac:spMkLst>
        </pc:spChg>
        <pc:graphicFrameChg chg="add mod">
          <ac:chgData name="Nitish Upreti" userId="e3ffc0c3-d1b5-4890-afe8-41df63208eaa" providerId="ADAL" clId="{47C78D86-E969-4B74-9CD5-CE2DCB931DB8}" dt="2025-09-01T18:39:52.179" v="21898" actId="20577"/>
          <ac:graphicFrameMkLst>
            <pc:docMk/>
            <pc:sldMk cId="3468032575" sldId="272"/>
            <ac:graphicFrameMk id="3" creationId="{FA50D1EE-9CF0-EB6D-4CA8-94FB44DA95CF}"/>
          </ac:graphicFrameMkLst>
        </pc:graphicFrameChg>
      </pc:sldChg>
      <pc:sldChg chg="ord modNotesTx">
        <pc:chgData name="Nitish Upreti" userId="e3ffc0c3-d1b5-4890-afe8-41df63208eaa" providerId="ADAL" clId="{47C78D86-E969-4B74-9CD5-CE2DCB931DB8}" dt="2025-08-27T19:30:11.990" v="2996" actId="20577"/>
        <pc:sldMkLst>
          <pc:docMk/>
          <pc:sldMk cId="3987061601" sldId="272"/>
        </pc:sldMkLst>
      </pc:sldChg>
      <pc:sldChg chg="addSp delSp modSp add del mod ord modNotesTx">
        <pc:chgData name="Nitish Upreti" userId="e3ffc0c3-d1b5-4890-afe8-41df63208eaa" providerId="ADAL" clId="{47C78D86-E969-4B74-9CD5-CE2DCB931DB8}" dt="2025-09-01T22:31:32.932" v="24597" actId="47"/>
        <pc:sldMkLst>
          <pc:docMk/>
          <pc:sldMk cId="1618864354" sldId="273"/>
        </pc:sldMkLst>
      </pc:sldChg>
      <pc:sldChg chg="add modNotesTx">
        <pc:chgData name="Nitish Upreti" userId="e3ffc0c3-d1b5-4890-afe8-41df63208eaa" providerId="ADAL" clId="{47C78D86-E969-4B74-9CD5-CE2DCB931DB8}" dt="2025-09-02T11:16:30.948" v="27591" actId="20577"/>
        <pc:sldMkLst>
          <pc:docMk/>
          <pc:sldMk cId="2694157843" sldId="273"/>
        </pc:sldMkLst>
      </pc:sldChg>
      <pc:sldChg chg="add">
        <pc:chgData name="Nitish Upreti" userId="e3ffc0c3-d1b5-4890-afe8-41df63208eaa" providerId="ADAL" clId="{47C78D86-E969-4B74-9CD5-CE2DCB931DB8}" dt="2025-08-30T18:01:41.156" v="14684"/>
        <pc:sldMkLst>
          <pc:docMk/>
          <pc:sldMk cId="1310286823" sldId="274"/>
        </pc:sldMkLst>
      </pc:sldChg>
      <pc:sldChg chg="add del">
        <pc:chgData name="Nitish Upreti" userId="e3ffc0c3-d1b5-4890-afe8-41df63208eaa" providerId="ADAL" clId="{47C78D86-E969-4B74-9CD5-CE2DCB931DB8}" dt="2025-08-30T18:20:30.370" v="14716"/>
        <pc:sldMkLst>
          <pc:docMk/>
          <pc:sldMk cId="57564622" sldId="275"/>
        </pc:sldMkLst>
      </pc:sldChg>
      <pc:sldChg chg="addSp delSp modSp add mod modAnim modNotesTx">
        <pc:chgData name="Nitish Upreti" userId="e3ffc0c3-d1b5-4890-afe8-41df63208eaa" providerId="ADAL" clId="{47C78D86-E969-4B74-9CD5-CE2DCB931DB8}" dt="2025-09-02T14:54:47.143" v="28459" actId="20577"/>
        <pc:sldMkLst>
          <pc:docMk/>
          <pc:sldMk cId="1467237395" sldId="275"/>
        </pc:sldMkLst>
        <pc:spChg chg="mod">
          <ac:chgData name="Nitish Upreti" userId="e3ffc0c3-d1b5-4890-afe8-41df63208eaa" providerId="ADAL" clId="{47C78D86-E969-4B74-9CD5-CE2DCB931DB8}" dt="2025-09-02T09:51:21.403" v="25784" actId="313"/>
          <ac:spMkLst>
            <pc:docMk/>
            <pc:sldMk cId="1467237395" sldId="275"/>
            <ac:spMk id="2" creationId="{0B0DBB59-86FB-4F6C-D237-D383226C7462}"/>
          </ac:spMkLst>
        </pc:spChg>
        <pc:spChg chg="mod">
          <ac:chgData name="Nitish Upreti" userId="e3ffc0c3-d1b5-4890-afe8-41df63208eaa" providerId="ADAL" clId="{47C78D86-E969-4B74-9CD5-CE2DCB931DB8}" dt="2025-09-02T10:19:42.895" v="26284" actId="20577"/>
          <ac:spMkLst>
            <pc:docMk/>
            <pc:sldMk cId="1467237395" sldId="275"/>
            <ac:spMk id="41" creationId="{15C52ACC-2D55-CEA0-8639-A396C5BC4CD1}"/>
          </ac:spMkLst>
        </pc:spChg>
        <pc:spChg chg="mod topLvl">
          <ac:chgData name="Nitish Upreti" userId="e3ffc0c3-d1b5-4890-afe8-41df63208eaa" providerId="ADAL" clId="{47C78D86-E969-4B74-9CD5-CE2DCB931DB8}" dt="2025-09-02T09:34:16.190" v="24917" actId="20577"/>
          <ac:spMkLst>
            <pc:docMk/>
            <pc:sldMk cId="1467237395" sldId="275"/>
            <ac:spMk id="48" creationId="{2DC12CE6-8863-DB4D-4155-F72CCCB35AA0}"/>
          </ac:spMkLst>
        </pc:spChg>
        <pc:spChg chg="add mod">
          <ac:chgData name="Nitish Upreti" userId="e3ffc0c3-d1b5-4890-afe8-41df63208eaa" providerId="ADAL" clId="{47C78D86-E969-4B74-9CD5-CE2DCB931DB8}" dt="2025-09-02T09:50:50.795" v="25769" actId="20577"/>
          <ac:spMkLst>
            <pc:docMk/>
            <pc:sldMk cId="1467237395" sldId="275"/>
            <ac:spMk id="64" creationId="{02B1BB1A-321B-0F55-8732-BBABF9C89ED1}"/>
          </ac:spMkLst>
        </pc:spChg>
        <pc:cxnChg chg="add mod">
          <ac:chgData name="Nitish Upreti" userId="e3ffc0c3-d1b5-4890-afe8-41df63208eaa" providerId="ADAL" clId="{47C78D86-E969-4B74-9CD5-CE2DCB931DB8}" dt="2025-09-02T09:32:35.100" v="24891" actId="14100"/>
          <ac:cxnSpMkLst>
            <pc:docMk/>
            <pc:sldMk cId="1467237395" sldId="275"/>
            <ac:cxnSpMk id="63" creationId="{FF59D07E-FC80-23FA-F457-1819495FC263}"/>
          </ac:cxnSpMkLst>
        </pc:cxnChg>
      </pc:sldChg>
      <pc:sldChg chg="addSp delSp modSp mod modNotes modNotesTx">
        <pc:chgData name="Nitish Upreti" userId="e3ffc0c3-d1b5-4890-afe8-41df63208eaa" providerId="ADAL" clId="{47C78D86-E969-4B74-9CD5-CE2DCB931DB8}" dt="2025-09-01T07:33:49.800" v="20623" actId="1076"/>
        <pc:sldMkLst>
          <pc:docMk/>
          <pc:sldMk cId="1505943925" sldId="2076138115"/>
        </pc:sldMkLst>
        <pc:spChg chg="mod">
          <ac:chgData name="Nitish Upreti" userId="e3ffc0c3-d1b5-4890-afe8-41df63208eaa" providerId="ADAL" clId="{47C78D86-E969-4B74-9CD5-CE2DCB931DB8}" dt="2025-08-30T21:22:45.243" v="14751" actId="20577"/>
          <ac:spMkLst>
            <pc:docMk/>
            <pc:sldMk cId="1505943925" sldId="2076138115"/>
            <ac:spMk id="2" creationId="{61D42F0B-0E67-1B9D-13CB-BE977D4823F7}"/>
          </ac:spMkLst>
        </pc:spChg>
        <pc:spChg chg="mod">
          <ac:chgData name="Nitish Upreti" userId="e3ffc0c3-d1b5-4890-afe8-41df63208eaa" providerId="ADAL" clId="{47C78D86-E969-4B74-9CD5-CE2DCB931DB8}" dt="2025-08-31T21:11:58.940" v="17504" actId="20577"/>
          <ac:spMkLst>
            <pc:docMk/>
            <pc:sldMk cId="1505943925" sldId="2076138115"/>
            <ac:spMk id="3" creationId="{A9777E0A-FE85-4201-D506-F96519E7A95B}"/>
          </ac:spMkLst>
        </pc:spChg>
        <pc:spChg chg="mod">
          <ac:chgData name="Nitish Upreti" userId="e3ffc0c3-d1b5-4890-afe8-41df63208eaa" providerId="ADAL" clId="{47C78D86-E969-4B74-9CD5-CE2DCB931DB8}" dt="2025-08-29T02:40:46.396" v="6099" actId="20577"/>
          <ac:spMkLst>
            <pc:docMk/>
            <pc:sldMk cId="1505943925" sldId="2076138115"/>
            <ac:spMk id="8" creationId="{49CB54FC-23BD-4A59-1D1E-3271D36617F3}"/>
          </ac:spMkLst>
        </pc:spChg>
        <pc:spChg chg="mod">
          <ac:chgData name="Nitish Upreti" userId="e3ffc0c3-d1b5-4890-afe8-41df63208eaa" providerId="ADAL" clId="{47C78D86-E969-4B74-9CD5-CE2DCB931DB8}" dt="2025-08-29T02:41:10.671" v="6107" actId="20577"/>
          <ac:spMkLst>
            <pc:docMk/>
            <pc:sldMk cId="1505943925" sldId="2076138115"/>
            <ac:spMk id="22" creationId="{E5C0E4EB-074A-C9AA-F5EC-A43E85B92125}"/>
          </ac:spMkLst>
        </pc:spChg>
        <pc:spChg chg="mod">
          <ac:chgData name="Nitish Upreti" userId="e3ffc0c3-d1b5-4890-afe8-41df63208eaa" providerId="ADAL" clId="{47C78D86-E969-4B74-9CD5-CE2DCB931DB8}" dt="2025-08-31T21:16:39.362" v="18196" actId="20577"/>
          <ac:spMkLst>
            <pc:docMk/>
            <pc:sldMk cId="1505943925" sldId="2076138115"/>
            <ac:spMk id="37" creationId="{7A0A1767-2554-05A9-E7CD-D78FA94FC80B}"/>
          </ac:spMkLst>
        </pc:spChg>
        <pc:grpChg chg="add mod">
          <ac:chgData name="Nitish Upreti" userId="e3ffc0c3-d1b5-4890-afe8-41df63208eaa" providerId="ADAL" clId="{47C78D86-E969-4B74-9CD5-CE2DCB931DB8}" dt="2025-09-01T07:33:18.647" v="20617" actId="1076"/>
          <ac:grpSpMkLst>
            <pc:docMk/>
            <pc:sldMk cId="1505943925" sldId="2076138115"/>
            <ac:grpSpMk id="26" creationId="{EA20E103-1BB0-37C2-BD02-655F2155BBB4}"/>
          </ac:grpSpMkLst>
        </pc:grpChg>
        <pc:grpChg chg="add mod">
          <ac:chgData name="Nitish Upreti" userId="e3ffc0c3-d1b5-4890-afe8-41df63208eaa" providerId="ADAL" clId="{47C78D86-E969-4B74-9CD5-CE2DCB931DB8}" dt="2025-09-01T07:33:33.353" v="20620" actId="1076"/>
          <ac:grpSpMkLst>
            <pc:docMk/>
            <pc:sldMk cId="1505943925" sldId="2076138115"/>
            <ac:grpSpMk id="34" creationId="{C47B2965-4A31-595B-53C9-C32DDE38EBBC}"/>
          </ac:grpSpMkLst>
        </pc:grpChg>
        <pc:grpChg chg="add mod">
          <ac:chgData name="Nitish Upreti" userId="e3ffc0c3-d1b5-4890-afe8-41df63208eaa" providerId="ADAL" clId="{47C78D86-E969-4B74-9CD5-CE2DCB931DB8}" dt="2025-09-01T07:33:49.800" v="20623" actId="1076"/>
          <ac:grpSpMkLst>
            <pc:docMk/>
            <pc:sldMk cId="1505943925" sldId="2076138115"/>
            <ac:grpSpMk id="43" creationId="{2786A40A-5D0B-37B3-3B8F-5C48BF27BC5F}"/>
          </ac:grpSpMkLst>
        </pc:grpChg>
        <pc:cxnChg chg="mod">
          <ac:chgData name="Nitish Upreti" userId="e3ffc0c3-d1b5-4890-afe8-41df63208eaa" providerId="ADAL" clId="{47C78D86-E969-4B74-9CD5-CE2DCB931DB8}" dt="2025-09-01T07:32:53.491" v="20614"/>
          <ac:cxnSpMkLst>
            <pc:docMk/>
            <pc:sldMk cId="1505943925" sldId="2076138115"/>
            <ac:cxnSpMk id="27" creationId="{D7F23270-1E6A-F41A-6D30-4A07DB4CAF33}"/>
          </ac:cxnSpMkLst>
        </pc:cxnChg>
        <pc:cxnChg chg="mod">
          <ac:chgData name="Nitish Upreti" userId="e3ffc0c3-d1b5-4890-afe8-41df63208eaa" providerId="ADAL" clId="{47C78D86-E969-4B74-9CD5-CE2DCB931DB8}" dt="2025-09-01T07:32:53.491" v="20614"/>
          <ac:cxnSpMkLst>
            <pc:docMk/>
            <pc:sldMk cId="1505943925" sldId="2076138115"/>
            <ac:cxnSpMk id="33" creationId="{300941C2-08A4-9898-0905-D0D50CAB4594}"/>
          </ac:cxnSpMkLst>
        </pc:cxnChg>
        <pc:cxnChg chg="mod">
          <ac:chgData name="Nitish Upreti" userId="e3ffc0c3-d1b5-4890-afe8-41df63208eaa" providerId="ADAL" clId="{47C78D86-E969-4B74-9CD5-CE2DCB931DB8}" dt="2025-09-01T07:33:26.793" v="20619"/>
          <ac:cxnSpMkLst>
            <pc:docMk/>
            <pc:sldMk cId="1505943925" sldId="2076138115"/>
            <ac:cxnSpMk id="36" creationId="{AD785C24-2426-ABD4-7D0F-E75F06C6314A}"/>
          </ac:cxnSpMkLst>
        </pc:cxnChg>
        <pc:cxnChg chg="mod">
          <ac:chgData name="Nitish Upreti" userId="e3ffc0c3-d1b5-4890-afe8-41df63208eaa" providerId="ADAL" clId="{47C78D86-E969-4B74-9CD5-CE2DCB931DB8}" dt="2025-09-01T07:33:26.793" v="20619"/>
          <ac:cxnSpMkLst>
            <pc:docMk/>
            <pc:sldMk cId="1505943925" sldId="2076138115"/>
            <ac:cxnSpMk id="40" creationId="{B6DE0455-F90B-D5CA-A831-6BAC688631B8}"/>
          </ac:cxnSpMkLst>
        </pc:cxnChg>
        <pc:cxnChg chg="mod">
          <ac:chgData name="Nitish Upreti" userId="e3ffc0c3-d1b5-4890-afe8-41df63208eaa" providerId="ADAL" clId="{47C78D86-E969-4B74-9CD5-CE2DCB931DB8}" dt="2025-09-01T07:33:45.431" v="20622"/>
          <ac:cxnSpMkLst>
            <pc:docMk/>
            <pc:sldMk cId="1505943925" sldId="2076138115"/>
            <ac:cxnSpMk id="53" creationId="{DD42E103-ADB5-F44E-DF62-2C957E823C18}"/>
          </ac:cxnSpMkLst>
        </pc:cxnChg>
        <pc:cxnChg chg="mod">
          <ac:chgData name="Nitish Upreti" userId="e3ffc0c3-d1b5-4890-afe8-41df63208eaa" providerId="ADAL" clId="{47C78D86-E969-4B74-9CD5-CE2DCB931DB8}" dt="2025-09-01T07:33:45.431" v="20622"/>
          <ac:cxnSpMkLst>
            <pc:docMk/>
            <pc:sldMk cId="1505943925" sldId="2076138115"/>
            <ac:cxnSpMk id="54" creationId="{D07DCCED-BCDC-79A8-57AE-ED53016677A7}"/>
          </ac:cxnSpMkLst>
        </pc:cxnChg>
      </pc:sldChg>
      <pc:sldChg chg="addSp delSp modSp mod modNotesTx">
        <pc:chgData name="Nitish Upreti" userId="e3ffc0c3-d1b5-4890-afe8-41df63208eaa" providerId="ADAL" clId="{47C78D86-E969-4B74-9CD5-CE2DCB931DB8}" dt="2025-08-29T09:12:59.421" v="8316" actId="1076"/>
        <pc:sldMkLst>
          <pc:docMk/>
          <pc:sldMk cId="3627927611" sldId="2147483566"/>
        </pc:sldMkLst>
      </pc:sldChg>
      <pc:sldChg chg="modSp mod">
        <pc:chgData name="Nitish Upreti" userId="e3ffc0c3-d1b5-4890-afe8-41df63208eaa" providerId="ADAL" clId="{47C78D86-E969-4B74-9CD5-CE2DCB931DB8}" dt="2025-08-29T02:43:17.572" v="6145" actId="1076"/>
        <pc:sldMkLst>
          <pc:docMk/>
          <pc:sldMk cId="2458983548" sldId="2147483567"/>
        </pc:sldMkLst>
      </pc:sldChg>
      <pc:sldChg chg="del ord modNotesTx">
        <pc:chgData name="Nitish Upreti" userId="e3ffc0c3-d1b5-4890-afe8-41df63208eaa" providerId="ADAL" clId="{47C78D86-E969-4B74-9CD5-CE2DCB931DB8}" dt="2025-08-30T08:16:42.073" v="12657" actId="47"/>
        <pc:sldMkLst>
          <pc:docMk/>
          <pc:sldMk cId="510853497" sldId="2147483568"/>
        </pc:sldMkLst>
      </pc:sldChg>
      <pc:sldChg chg="addSp delSp modSp mod ord modNotesTx">
        <pc:chgData name="Nitish Upreti" userId="e3ffc0c3-d1b5-4890-afe8-41df63208eaa" providerId="ADAL" clId="{47C78D86-E969-4B74-9CD5-CE2DCB931DB8}" dt="2025-08-30T15:40:19.656" v="13316"/>
        <pc:sldMkLst>
          <pc:docMk/>
          <pc:sldMk cId="2817319425" sldId="2147483570"/>
        </pc:sldMkLst>
        <pc:spChg chg="mod">
          <ac:chgData name="Nitish Upreti" userId="e3ffc0c3-d1b5-4890-afe8-41df63208eaa" providerId="ADAL" clId="{47C78D86-E969-4B74-9CD5-CE2DCB931DB8}" dt="2025-08-29T03:53:23.769" v="7315" actId="1076"/>
          <ac:spMkLst>
            <pc:docMk/>
            <pc:sldMk cId="2817319425" sldId="2147483570"/>
            <ac:spMk id="2" creationId="{351D38BF-2CC3-D481-D102-4521085AB263}"/>
          </ac:spMkLst>
        </pc:spChg>
        <pc:spChg chg="mod">
          <ac:chgData name="Nitish Upreti" userId="e3ffc0c3-d1b5-4890-afe8-41df63208eaa" providerId="ADAL" clId="{47C78D86-E969-4B74-9CD5-CE2DCB931DB8}" dt="2025-08-29T03:53:35.181" v="7318" actId="1076"/>
          <ac:spMkLst>
            <pc:docMk/>
            <pc:sldMk cId="2817319425" sldId="2147483570"/>
            <ac:spMk id="8" creationId="{3460B876-DF6A-FBE2-8A4F-37E76E7B363F}"/>
          </ac:spMkLst>
        </pc:spChg>
        <pc:spChg chg="mod">
          <ac:chgData name="Nitish Upreti" userId="e3ffc0c3-d1b5-4890-afe8-41df63208eaa" providerId="ADAL" clId="{47C78D86-E969-4B74-9CD5-CE2DCB931DB8}" dt="2025-08-29T03:53:49.986" v="7322" actId="1076"/>
          <ac:spMkLst>
            <pc:docMk/>
            <pc:sldMk cId="2817319425" sldId="2147483570"/>
            <ac:spMk id="9" creationId="{D98FC312-7518-1445-3616-3A82A4BA0868}"/>
          </ac:spMkLst>
        </pc:spChg>
        <pc:picChg chg="add mod">
          <ac:chgData name="Nitish Upreti" userId="e3ffc0c3-d1b5-4890-afe8-41df63208eaa" providerId="ADAL" clId="{47C78D86-E969-4B74-9CD5-CE2DCB931DB8}" dt="2025-08-29T03:53:46.189" v="7321" actId="14100"/>
          <ac:picMkLst>
            <pc:docMk/>
            <pc:sldMk cId="2817319425" sldId="2147483570"/>
            <ac:picMk id="10" creationId="{E0932C94-DD0D-A52B-6369-A041150E6C96}"/>
          </ac:picMkLst>
        </pc:picChg>
        <pc:picChg chg="add mod">
          <ac:chgData name="Nitish Upreti" userId="e3ffc0c3-d1b5-4890-afe8-41df63208eaa" providerId="ADAL" clId="{47C78D86-E969-4B74-9CD5-CE2DCB931DB8}" dt="2025-08-29T03:53:31.847" v="7317" actId="14100"/>
          <ac:picMkLst>
            <pc:docMk/>
            <pc:sldMk cId="2817319425" sldId="2147483570"/>
            <ac:picMk id="12" creationId="{547A512B-0186-71B6-EC0E-D196F119C61E}"/>
          </ac:picMkLst>
        </pc:picChg>
      </pc:sldChg>
      <pc:sldChg chg="addSp modSp mod">
        <pc:chgData name="Nitish Upreti" userId="e3ffc0c3-d1b5-4890-afe8-41df63208eaa" providerId="ADAL" clId="{47C78D86-E969-4B74-9CD5-CE2DCB931DB8}" dt="2025-09-02T15:57:23.968" v="28479" actId="207"/>
        <pc:sldMkLst>
          <pc:docMk/>
          <pc:sldMk cId="2012740146" sldId="2147483571"/>
        </pc:sldMkLst>
        <pc:spChg chg="mod">
          <ac:chgData name="Nitish Upreti" userId="e3ffc0c3-d1b5-4890-afe8-41df63208eaa" providerId="ADAL" clId="{47C78D86-E969-4B74-9CD5-CE2DCB931DB8}" dt="2025-08-29T04:21:14.932" v="7609" actId="1076"/>
          <ac:spMkLst>
            <pc:docMk/>
            <pc:sldMk cId="2012740146" sldId="2147483571"/>
            <ac:spMk id="2" creationId="{CCE1B3B0-C17B-5F2E-6D0F-2FD754B3F0FD}"/>
          </ac:spMkLst>
        </pc:spChg>
        <pc:spChg chg="add">
          <ac:chgData name="Nitish Upreti" userId="e3ffc0c3-d1b5-4890-afe8-41df63208eaa" providerId="ADAL" clId="{47C78D86-E969-4B74-9CD5-CE2DCB931DB8}" dt="2025-08-29T04:19:11.744" v="7577" actId="22"/>
          <ac:spMkLst>
            <pc:docMk/>
            <pc:sldMk cId="2012740146" sldId="2147483571"/>
            <ac:spMk id="4" creationId="{8D6371A8-C11B-E01A-D43C-7FFD8C18C6E0}"/>
          </ac:spMkLst>
        </pc:spChg>
        <pc:spChg chg="mod">
          <ac:chgData name="Nitish Upreti" userId="e3ffc0c3-d1b5-4890-afe8-41df63208eaa" providerId="ADAL" clId="{47C78D86-E969-4B74-9CD5-CE2DCB931DB8}" dt="2025-09-02T15:57:23.968" v="28479" actId="207"/>
          <ac:spMkLst>
            <pc:docMk/>
            <pc:sldMk cId="2012740146" sldId="2147483571"/>
            <ac:spMk id="12" creationId="{70012B5E-C6CE-571D-485B-56306E01C47F}"/>
          </ac:spMkLst>
        </pc:spChg>
        <pc:picChg chg="add mod">
          <ac:chgData name="Nitish Upreti" userId="e3ffc0c3-d1b5-4890-afe8-41df63208eaa" providerId="ADAL" clId="{47C78D86-E969-4B74-9CD5-CE2DCB931DB8}" dt="2025-08-29T04:23:02.670" v="7611" actId="1076"/>
          <ac:picMkLst>
            <pc:docMk/>
            <pc:sldMk cId="2012740146" sldId="2147483571"/>
            <ac:picMk id="6" creationId="{959DC5FC-0FD8-A913-C992-1B0AB66EDF7C}"/>
          </ac:picMkLst>
        </pc:picChg>
        <pc:picChg chg="mod">
          <ac:chgData name="Nitish Upreti" userId="e3ffc0c3-d1b5-4890-afe8-41df63208eaa" providerId="ADAL" clId="{47C78D86-E969-4B74-9CD5-CE2DCB931DB8}" dt="2025-08-29T04:19:10.026" v="7576" actId="1076"/>
          <ac:picMkLst>
            <pc:docMk/>
            <pc:sldMk cId="2012740146" sldId="2147483571"/>
            <ac:picMk id="10" creationId="{662DAFA4-25F6-4BAA-8804-FFE3CD63B6FA}"/>
          </ac:picMkLst>
        </pc:picChg>
      </pc:sldChg>
      <pc:sldChg chg="addSp modSp mod modNotesTx">
        <pc:chgData name="Nitish Upreti" userId="e3ffc0c3-d1b5-4890-afe8-41df63208eaa" providerId="ADAL" clId="{47C78D86-E969-4B74-9CD5-CE2DCB931DB8}" dt="2025-09-01T18:23:40.838" v="21372" actId="20577"/>
        <pc:sldMkLst>
          <pc:docMk/>
          <pc:sldMk cId="3144814709" sldId="2147483576"/>
        </pc:sldMkLst>
        <pc:spChg chg="mod">
          <ac:chgData name="Nitish Upreti" userId="e3ffc0c3-d1b5-4890-afe8-41df63208eaa" providerId="ADAL" clId="{47C78D86-E969-4B74-9CD5-CE2DCB931DB8}" dt="2025-08-30T08:18:41.866" v="12664" actId="20577"/>
          <ac:spMkLst>
            <pc:docMk/>
            <pc:sldMk cId="3144814709" sldId="2147483576"/>
            <ac:spMk id="2" creationId="{D2E32284-A131-F446-DAC6-54B768341589}"/>
          </ac:spMkLst>
        </pc:spChg>
        <pc:spChg chg="add mod">
          <ac:chgData name="Nitish Upreti" userId="e3ffc0c3-d1b5-4890-afe8-41df63208eaa" providerId="ADAL" clId="{47C78D86-E969-4B74-9CD5-CE2DCB931DB8}" dt="2025-09-01T18:23:40.838" v="21372" actId="20577"/>
          <ac:spMkLst>
            <pc:docMk/>
            <pc:sldMk cId="3144814709" sldId="2147483576"/>
            <ac:spMk id="4" creationId="{0CFA0864-B495-D8D0-A62E-D8189E611966}"/>
          </ac:spMkLst>
        </pc:spChg>
        <pc:picChg chg="mod">
          <ac:chgData name="Nitish Upreti" userId="e3ffc0c3-d1b5-4890-afe8-41df63208eaa" providerId="ADAL" clId="{47C78D86-E969-4B74-9CD5-CE2DCB931DB8}" dt="2025-08-30T08:20:08.432" v="12716" actId="1035"/>
          <ac:picMkLst>
            <pc:docMk/>
            <pc:sldMk cId="3144814709" sldId="2147483576"/>
            <ac:picMk id="9" creationId="{19714B95-EBDA-66EF-3195-15BE1D3308AF}"/>
          </ac:picMkLst>
        </pc:picChg>
      </pc:sldChg>
      <pc:sldChg chg="addSp delSp modSp add del mod ord">
        <pc:chgData name="Nitish Upreti" userId="e3ffc0c3-d1b5-4890-afe8-41df63208eaa" providerId="ADAL" clId="{47C78D86-E969-4B74-9CD5-CE2DCB931DB8}" dt="2025-09-01T10:00:27.273" v="20654"/>
        <pc:sldMkLst>
          <pc:docMk/>
          <pc:sldMk cId="607725024" sldId="2147483577"/>
        </pc:sldMkLst>
        <pc:spChg chg="mod">
          <ac:chgData name="Nitish Upreti" userId="e3ffc0c3-d1b5-4890-afe8-41df63208eaa" providerId="ADAL" clId="{47C78D86-E969-4B74-9CD5-CE2DCB931DB8}" dt="2025-08-29T09:02:31.692" v="8212" actId="20577"/>
          <ac:spMkLst>
            <pc:docMk/>
            <pc:sldMk cId="607725024" sldId="2147483577"/>
            <ac:spMk id="2" creationId="{87704960-4D0A-ADFB-2B50-8B4B037A38E9}"/>
          </ac:spMkLst>
        </pc:spChg>
        <pc:spChg chg="add mod">
          <ac:chgData name="Nitish Upreti" userId="e3ffc0c3-d1b5-4890-afe8-41df63208eaa" providerId="ADAL" clId="{47C78D86-E969-4B74-9CD5-CE2DCB931DB8}" dt="2025-08-29T02:34:20.190" v="5945" actId="20577"/>
          <ac:spMkLst>
            <pc:docMk/>
            <pc:sldMk cId="607725024" sldId="2147483577"/>
            <ac:spMk id="5" creationId="{468C70A9-646E-E4D2-5ED2-E7564E240AD1}"/>
          </ac:spMkLst>
        </pc:spChg>
      </pc:sldChg>
      <pc:sldChg chg="modSp mod modNotesTx">
        <pc:chgData name="Nitish Upreti" userId="e3ffc0c3-d1b5-4890-afe8-41df63208eaa" providerId="ADAL" clId="{47C78D86-E969-4B74-9CD5-CE2DCB931DB8}" dt="2025-08-30T21:20:42.359" v="14750" actId="20577"/>
        <pc:sldMkLst>
          <pc:docMk/>
          <pc:sldMk cId="1746434675" sldId="2147483578"/>
        </pc:sldMkLst>
        <pc:spChg chg="mod">
          <ac:chgData name="Nitish Upreti" userId="e3ffc0c3-d1b5-4890-afe8-41df63208eaa" providerId="ADAL" clId="{47C78D86-E969-4B74-9CD5-CE2DCB931DB8}" dt="2025-08-30T21:20:42.359" v="14750" actId="20577"/>
          <ac:spMkLst>
            <pc:docMk/>
            <pc:sldMk cId="1746434675" sldId="2147483578"/>
            <ac:spMk id="2" creationId="{22C44E51-EC4E-0861-8078-2F9C3C58257A}"/>
          </ac:spMkLst>
        </pc:spChg>
        <pc:spChg chg="mod">
          <ac:chgData name="Nitish Upreti" userId="e3ffc0c3-d1b5-4890-afe8-41df63208eaa" providerId="ADAL" clId="{47C78D86-E969-4B74-9CD5-CE2DCB931DB8}" dt="2025-08-29T22:00:23.598" v="8391" actId="20577"/>
          <ac:spMkLst>
            <pc:docMk/>
            <pc:sldMk cId="1746434675" sldId="2147483578"/>
            <ac:spMk id="3" creationId="{D1814F8F-028A-A646-5684-750D02711FF7}"/>
          </ac:spMkLst>
        </pc:spChg>
        <pc:spChg chg="mod">
          <ac:chgData name="Nitish Upreti" userId="e3ffc0c3-d1b5-4890-afe8-41df63208eaa" providerId="ADAL" clId="{47C78D86-E969-4B74-9CD5-CE2DCB931DB8}" dt="2025-08-29T08:27:35.780" v="7624" actId="5793"/>
          <ac:spMkLst>
            <pc:docMk/>
            <pc:sldMk cId="1746434675" sldId="2147483578"/>
            <ac:spMk id="6" creationId="{325092EE-7D33-60BA-0DEE-7ED2033379C3}"/>
          </ac:spMkLst>
        </pc:spChg>
        <pc:spChg chg="mod">
          <ac:chgData name="Nitish Upreti" userId="e3ffc0c3-d1b5-4890-afe8-41df63208eaa" providerId="ADAL" clId="{47C78D86-E969-4B74-9CD5-CE2DCB931DB8}" dt="2025-08-29T02:35:03.915" v="5949" actId="20577"/>
          <ac:spMkLst>
            <pc:docMk/>
            <pc:sldMk cId="1746434675" sldId="2147483578"/>
            <ac:spMk id="7" creationId="{F4FA89A4-214B-AD69-7907-3740C8F1F766}"/>
          </ac:spMkLst>
        </pc:spChg>
      </pc:sldChg>
      <pc:sldChg chg="addSp modSp mod modAnim modNotesTx">
        <pc:chgData name="Nitish Upreti" userId="e3ffc0c3-d1b5-4890-afe8-41df63208eaa" providerId="ADAL" clId="{47C78D86-E969-4B74-9CD5-CE2DCB931DB8}" dt="2025-09-02T15:15:16.786" v="28476" actId="20577"/>
        <pc:sldMkLst>
          <pc:docMk/>
          <pc:sldMk cId="3733806934" sldId="2147483581"/>
        </pc:sldMkLst>
        <pc:spChg chg="add mod">
          <ac:chgData name="Nitish Upreti" userId="e3ffc0c3-d1b5-4890-afe8-41df63208eaa" providerId="ADAL" clId="{47C78D86-E969-4B74-9CD5-CE2DCB931DB8}" dt="2025-08-30T21:05:01.118" v="14734" actId="14100"/>
          <ac:spMkLst>
            <pc:docMk/>
            <pc:sldMk cId="3733806934" sldId="2147483581"/>
            <ac:spMk id="3" creationId="{1212C928-92B9-F847-53A7-0FF87EF10CAD}"/>
          </ac:spMkLst>
        </pc:spChg>
        <pc:spChg chg="mod">
          <ac:chgData name="Nitish Upreti" userId="e3ffc0c3-d1b5-4890-afe8-41df63208eaa" providerId="ADAL" clId="{47C78D86-E969-4B74-9CD5-CE2DCB931DB8}" dt="2025-08-30T21:04:15.973" v="14727" actId="1076"/>
          <ac:spMkLst>
            <pc:docMk/>
            <pc:sldMk cId="3733806934" sldId="2147483581"/>
            <ac:spMk id="14" creationId="{BD0EBAF9-8C9B-4F59-8A12-F1516784D77D}"/>
          </ac:spMkLst>
        </pc:spChg>
        <pc:spChg chg="mod">
          <ac:chgData name="Nitish Upreti" userId="e3ffc0c3-d1b5-4890-afe8-41df63208eaa" providerId="ADAL" clId="{47C78D86-E969-4B74-9CD5-CE2DCB931DB8}" dt="2025-08-30T21:04:19.975" v="14728" actId="1076"/>
          <ac:spMkLst>
            <pc:docMk/>
            <pc:sldMk cId="3733806934" sldId="2147483581"/>
            <ac:spMk id="15" creationId="{7B39FF1A-8C25-4E88-8D42-323DC57447DF}"/>
          </ac:spMkLst>
        </pc:spChg>
        <pc:spChg chg="mod">
          <ac:chgData name="Nitish Upreti" userId="e3ffc0c3-d1b5-4890-afe8-41df63208eaa" providerId="ADAL" clId="{47C78D86-E969-4B74-9CD5-CE2DCB931DB8}" dt="2025-08-30T21:03:59.113" v="14724" actId="1038"/>
          <ac:spMkLst>
            <pc:docMk/>
            <pc:sldMk cId="3733806934" sldId="2147483581"/>
            <ac:spMk id="26" creationId="{6A4199C7-4C61-C04B-E2FF-417AAF1D43AC}"/>
          </ac:spMkLst>
        </pc:spChg>
      </pc:sldChg>
      <pc:sldChg chg="modSp mod addAnim delAnim modAnim modNotesTx">
        <pc:chgData name="Nitish Upreti" userId="e3ffc0c3-d1b5-4890-afe8-41df63208eaa" providerId="ADAL" clId="{47C78D86-E969-4B74-9CD5-CE2DCB931DB8}" dt="2025-09-02T14:19:47.426" v="28450" actId="20577"/>
        <pc:sldMkLst>
          <pc:docMk/>
          <pc:sldMk cId="55979039" sldId="2147483582"/>
        </pc:sldMkLst>
        <pc:spChg chg="mod">
          <ac:chgData name="Nitish Upreti" userId="e3ffc0c3-d1b5-4890-afe8-41df63208eaa" providerId="ADAL" clId="{47C78D86-E969-4B74-9CD5-CE2DCB931DB8}" dt="2025-08-30T07:05:03.236" v="9910" actId="1076"/>
          <ac:spMkLst>
            <pc:docMk/>
            <pc:sldMk cId="55979039" sldId="2147483582"/>
            <ac:spMk id="3" creationId="{5490CB6B-3F9B-22C9-63AE-FFAD3230523D}"/>
          </ac:spMkLst>
        </pc:spChg>
        <pc:spChg chg="mod">
          <ac:chgData name="Nitish Upreti" userId="e3ffc0c3-d1b5-4890-afe8-41df63208eaa" providerId="ADAL" clId="{47C78D86-E969-4B74-9CD5-CE2DCB931DB8}" dt="2025-08-30T07:05:33.161" v="9916" actId="1076"/>
          <ac:spMkLst>
            <pc:docMk/>
            <pc:sldMk cId="55979039" sldId="2147483582"/>
            <ac:spMk id="4" creationId="{2882E23E-30ED-EBA6-FB5B-BFD1503E8E45}"/>
          </ac:spMkLst>
        </pc:spChg>
        <pc:spChg chg="mod">
          <ac:chgData name="Nitish Upreti" userId="e3ffc0c3-d1b5-4890-afe8-41df63208eaa" providerId="ADAL" clId="{47C78D86-E969-4B74-9CD5-CE2DCB931DB8}" dt="2025-08-30T07:05:53.677" v="9918" actId="1076"/>
          <ac:spMkLst>
            <pc:docMk/>
            <pc:sldMk cId="55979039" sldId="2147483582"/>
            <ac:spMk id="5" creationId="{05B7B68C-8E9C-4C5A-EAB2-86B54A7B83D6}"/>
          </ac:spMkLst>
        </pc:spChg>
        <pc:spChg chg="mod">
          <ac:chgData name="Nitish Upreti" userId="e3ffc0c3-d1b5-4890-afe8-41df63208eaa" providerId="ADAL" clId="{47C78D86-E969-4B74-9CD5-CE2DCB931DB8}" dt="2025-08-30T07:05:40.169" v="9917" actId="1076"/>
          <ac:spMkLst>
            <pc:docMk/>
            <pc:sldMk cId="55979039" sldId="2147483582"/>
            <ac:spMk id="7" creationId="{64C1860A-A50B-906E-DDD5-20C1B7D35C4D}"/>
          </ac:spMkLst>
        </pc:spChg>
        <pc:spChg chg="mod">
          <ac:chgData name="Nitish Upreti" userId="e3ffc0c3-d1b5-4890-afe8-41df63208eaa" providerId="ADAL" clId="{47C78D86-E969-4B74-9CD5-CE2DCB931DB8}" dt="2025-08-30T07:15:18.486" v="10753" actId="1076"/>
          <ac:spMkLst>
            <pc:docMk/>
            <pc:sldMk cId="55979039" sldId="2147483582"/>
            <ac:spMk id="8" creationId="{EBB14F5A-AB79-8DD2-53B3-A02CFCADBA67}"/>
          </ac:spMkLst>
        </pc:spChg>
        <pc:spChg chg="mod">
          <ac:chgData name="Nitish Upreti" userId="e3ffc0c3-d1b5-4890-afe8-41df63208eaa" providerId="ADAL" clId="{47C78D86-E969-4B74-9CD5-CE2DCB931DB8}" dt="2025-09-02T09:59:16.556" v="25871" actId="20577"/>
          <ac:spMkLst>
            <pc:docMk/>
            <pc:sldMk cId="55979039" sldId="2147483582"/>
            <ac:spMk id="10" creationId="{6D36A5F7-66AE-B148-CC8A-A21E6FB9195E}"/>
          </ac:spMkLst>
        </pc:spChg>
        <pc:spChg chg="mod">
          <ac:chgData name="Nitish Upreti" userId="e3ffc0c3-d1b5-4890-afe8-41df63208eaa" providerId="ADAL" clId="{47C78D86-E969-4B74-9CD5-CE2DCB931DB8}" dt="2025-08-29T01:40:45.778" v="5148" actId="1076"/>
          <ac:spMkLst>
            <pc:docMk/>
            <pc:sldMk cId="55979039" sldId="2147483582"/>
            <ac:spMk id="11" creationId="{A1B91AE9-8667-1433-B2ED-44F202EF610D}"/>
          </ac:spMkLst>
        </pc:spChg>
        <pc:spChg chg="mod">
          <ac:chgData name="Nitish Upreti" userId="e3ffc0c3-d1b5-4890-afe8-41df63208eaa" providerId="ADAL" clId="{47C78D86-E969-4B74-9CD5-CE2DCB931DB8}" dt="2025-08-30T07:05:12.658" v="9913" actId="1076"/>
          <ac:spMkLst>
            <pc:docMk/>
            <pc:sldMk cId="55979039" sldId="2147483582"/>
            <ac:spMk id="28" creationId="{56F6A491-A397-84B3-A2ED-43675550F209}"/>
          </ac:spMkLst>
        </pc:spChg>
        <pc:spChg chg="mod">
          <ac:chgData name="Nitish Upreti" userId="e3ffc0c3-d1b5-4890-afe8-41df63208eaa" providerId="ADAL" clId="{47C78D86-E969-4B74-9CD5-CE2DCB931DB8}" dt="2025-09-02T10:08:31.420" v="25880" actId="20577"/>
          <ac:spMkLst>
            <pc:docMk/>
            <pc:sldMk cId="55979039" sldId="2147483582"/>
            <ac:spMk id="43" creationId="{AC75D79B-BF89-177E-B944-7A8DBA5DB62B}"/>
          </ac:spMkLst>
        </pc:spChg>
        <pc:spChg chg="mod">
          <ac:chgData name="Nitish Upreti" userId="e3ffc0c3-d1b5-4890-afe8-41df63208eaa" providerId="ADAL" clId="{47C78D86-E969-4B74-9CD5-CE2DCB931DB8}" dt="2025-09-01T22:55:53.763" v="24683" actId="21"/>
          <ac:spMkLst>
            <pc:docMk/>
            <pc:sldMk cId="55979039" sldId="2147483582"/>
            <ac:spMk id="45" creationId="{220A62A5-E57B-016B-9A8E-10CE62715DC1}"/>
          </ac:spMkLst>
        </pc:spChg>
        <pc:spChg chg="mod">
          <ac:chgData name="Nitish Upreti" userId="e3ffc0c3-d1b5-4890-afe8-41df63208eaa" providerId="ADAL" clId="{47C78D86-E969-4B74-9CD5-CE2DCB931DB8}" dt="2025-09-02T09:54:00.130" v="25849" actId="20577"/>
          <ac:spMkLst>
            <pc:docMk/>
            <pc:sldMk cId="55979039" sldId="2147483582"/>
            <ac:spMk id="46" creationId="{5FA63FF7-07D4-AFFF-B9DC-6961B532C876}"/>
          </ac:spMkLst>
        </pc:spChg>
        <pc:graphicFrameChg chg="mod modGraphic">
          <ac:chgData name="Nitish Upreti" userId="e3ffc0c3-d1b5-4890-afe8-41df63208eaa" providerId="ADAL" clId="{47C78D86-E969-4B74-9CD5-CE2DCB931DB8}" dt="2025-08-28T05:45:32" v="4673" actId="1035"/>
          <ac:graphicFrameMkLst>
            <pc:docMk/>
            <pc:sldMk cId="55979039" sldId="2147483582"/>
            <ac:graphicFrameMk id="49" creationId="{76846234-B547-2826-3F28-9CD2C7F1E8CB}"/>
          </ac:graphicFrameMkLst>
        </pc:graphicFrameChg>
        <pc:graphicFrameChg chg="mod modGraphic">
          <ac:chgData name="Nitish Upreti" userId="e3ffc0c3-d1b5-4890-afe8-41df63208eaa" providerId="ADAL" clId="{47C78D86-E969-4B74-9CD5-CE2DCB931DB8}" dt="2025-08-28T05:37:07.939" v="4641" actId="20577"/>
          <ac:graphicFrameMkLst>
            <pc:docMk/>
            <pc:sldMk cId="55979039" sldId="2147483582"/>
            <ac:graphicFrameMk id="50" creationId="{45567B62-715C-F1C5-B630-74A84BC2650C}"/>
          </ac:graphicFrameMkLst>
        </pc:graphicFrameChg>
        <pc:graphicFrameChg chg="mod modGraphic">
          <ac:chgData name="Nitish Upreti" userId="e3ffc0c3-d1b5-4890-afe8-41df63208eaa" providerId="ADAL" clId="{47C78D86-E969-4B74-9CD5-CE2DCB931DB8}" dt="2025-09-01T22:56:01.458" v="24685" actId="6549"/>
          <ac:graphicFrameMkLst>
            <pc:docMk/>
            <pc:sldMk cId="55979039" sldId="2147483582"/>
            <ac:graphicFrameMk id="52" creationId="{AB932E59-2177-81CA-92EA-E7A14E48402A}"/>
          </ac:graphicFrameMkLst>
        </pc:graphicFrameChg>
        <pc:picChg chg="mod">
          <ac:chgData name="Nitish Upreti" userId="e3ffc0c3-d1b5-4890-afe8-41df63208eaa" providerId="ADAL" clId="{47C78D86-E969-4B74-9CD5-CE2DCB931DB8}" dt="2025-08-30T07:05:59.596" v="9919" actId="1076"/>
          <ac:picMkLst>
            <pc:docMk/>
            <pc:sldMk cId="55979039" sldId="2147483582"/>
            <ac:picMk id="6" creationId="{CB2FA90F-3D5E-A1D9-88B2-FA65C2FCDAD4}"/>
          </ac:picMkLst>
        </pc:picChg>
        <pc:cxnChg chg="mod">
          <ac:chgData name="Nitish Upreti" userId="e3ffc0c3-d1b5-4890-afe8-41df63208eaa" providerId="ADAL" clId="{47C78D86-E969-4B74-9CD5-CE2DCB931DB8}" dt="2025-08-30T07:05:27.193" v="9915" actId="1076"/>
          <ac:cxnSpMkLst>
            <pc:docMk/>
            <pc:sldMk cId="55979039" sldId="2147483582"/>
            <ac:cxnSpMk id="9" creationId="{417EAA3B-35A1-2AA0-FC53-5BACECD24BD7}"/>
          </ac:cxnSpMkLst>
        </pc:cxnChg>
      </pc:sldChg>
      <pc:sldChg chg="modSp mod">
        <pc:chgData name="Nitish Upreti" userId="e3ffc0c3-d1b5-4890-afe8-41df63208eaa" providerId="ADAL" clId="{47C78D86-E969-4B74-9CD5-CE2DCB931DB8}" dt="2025-08-29T02:30:16.563" v="5744" actId="255"/>
        <pc:sldMkLst>
          <pc:docMk/>
          <pc:sldMk cId="2919386418" sldId="2147483629"/>
        </pc:sldMkLst>
      </pc:sldChg>
      <pc:sldChg chg="modSp mod ord modNotesTx">
        <pc:chgData name="Nitish Upreti" userId="e3ffc0c3-d1b5-4890-afe8-41df63208eaa" providerId="ADAL" clId="{47C78D86-E969-4B74-9CD5-CE2DCB931DB8}" dt="2025-08-30T06:56:53.464" v="9863"/>
        <pc:sldMkLst>
          <pc:docMk/>
          <pc:sldMk cId="2519617532" sldId="2147483643"/>
        </pc:sldMkLst>
        <pc:spChg chg="mod">
          <ac:chgData name="Nitish Upreti" userId="e3ffc0c3-d1b5-4890-afe8-41df63208eaa" providerId="ADAL" clId="{47C78D86-E969-4B74-9CD5-CE2DCB931DB8}" dt="2025-08-29T08:31:51.622" v="7717" actId="255"/>
          <ac:spMkLst>
            <pc:docMk/>
            <pc:sldMk cId="2519617532" sldId="2147483643"/>
            <ac:spMk id="4" creationId="{1285126C-B192-A38D-1F93-33F9CD21CF72}"/>
          </ac:spMkLst>
        </pc:spChg>
        <pc:spChg chg="mod">
          <ac:chgData name="Nitish Upreti" userId="e3ffc0c3-d1b5-4890-afe8-41df63208eaa" providerId="ADAL" clId="{47C78D86-E969-4B74-9CD5-CE2DCB931DB8}" dt="2025-08-29T08:32:46.445" v="7742" actId="20577"/>
          <ac:spMkLst>
            <pc:docMk/>
            <pc:sldMk cId="2519617532" sldId="2147483643"/>
            <ac:spMk id="9" creationId="{D363341A-E4B9-FAFA-D16C-1C994BB74796}"/>
          </ac:spMkLst>
        </pc:spChg>
        <pc:spChg chg="mod">
          <ac:chgData name="Nitish Upreti" userId="e3ffc0c3-d1b5-4890-afe8-41df63208eaa" providerId="ADAL" clId="{47C78D86-E969-4B74-9CD5-CE2DCB931DB8}" dt="2025-08-29T08:32:50.506" v="7743" actId="20577"/>
          <ac:spMkLst>
            <pc:docMk/>
            <pc:sldMk cId="2519617532" sldId="2147483643"/>
            <ac:spMk id="28" creationId="{7EAB34BA-BCB5-F424-FED3-9A26E4112D40}"/>
          </ac:spMkLst>
        </pc:spChg>
        <pc:spChg chg="mod">
          <ac:chgData name="Nitish Upreti" userId="e3ffc0c3-d1b5-4890-afe8-41df63208eaa" providerId="ADAL" clId="{47C78D86-E969-4B74-9CD5-CE2DCB931DB8}" dt="2025-08-29T08:32:55.347" v="7745" actId="20577"/>
          <ac:spMkLst>
            <pc:docMk/>
            <pc:sldMk cId="2519617532" sldId="2147483643"/>
            <ac:spMk id="30" creationId="{1F9FC002-9581-B285-AE97-249D98CD1C6D}"/>
          </ac:spMkLst>
        </pc:spChg>
      </pc:sldChg>
      <pc:sldChg chg="addSp delSp del mod">
        <pc:chgData name="Nitish Upreti" userId="e3ffc0c3-d1b5-4890-afe8-41df63208eaa" providerId="ADAL" clId="{47C78D86-E969-4B74-9CD5-CE2DCB931DB8}" dt="2025-08-29T04:14:16.881" v="7568" actId="47"/>
        <pc:sldMkLst>
          <pc:docMk/>
          <pc:sldMk cId="542135759" sldId="2147483644"/>
        </pc:sldMkLst>
      </pc:sldChg>
      <pc:sldChg chg="addSp delSp modSp add mod ord modShow modNotesTx">
        <pc:chgData name="Nitish Upreti" userId="e3ffc0c3-d1b5-4890-afe8-41df63208eaa" providerId="ADAL" clId="{47C78D86-E969-4B74-9CD5-CE2DCB931DB8}" dt="2025-08-30T15:40:52.606" v="13318"/>
        <pc:sldMkLst>
          <pc:docMk/>
          <pc:sldMk cId="4286531034" sldId="2147483645"/>
        </pc:sldMkLst>
        <pc:spChg chg="mod">
          <ac:chgData name="Nitish Upreti" userId="e3ffc0c3-d1b5-4890-afe8-41df63208eaa" providerId="ADAL" clId="{47C78D86-E969-4B74-9CD5-CE2DCB931DB8}" dt="2025-08-29T04:12:26.129" v="7549" actId="14100"/>
          <ac:spMkLst>
            <pc:docMk/>
            <pc:sldMk cId="4286531034" sldId="2147483645"/>
            <ac:spMk id="2" creationId="{433D2206-0C1C-3411-96DC-2029D01165CF}"/>
          </ac:spMkLst>
        </pc:spChg>
        <pc:grpChg chg="add mod">
          <ac:chgData name="Nitish Upreti" userId="e3ffc0c3-d1b5-4890-afe8-41df63208eaa" providerId="ADAL" clId="{47C78D86-E969-4B74-9CD5-CE2DCB931DB8}" dt="2025-08-29T04:14:00.886" v="7567" actId="1076"/>
          <ac:grpSpMkLst>
            <pc:docMk/>
            <pc:sldMk cId="4286531034" sldId="2147483645"/>
            <ac:grpSpMk id="6" creationId="{B29A7E74-361D-564C-975B-FC2DCC367467}"/>
          </ac:grpSpMkLst>
        </pc:grpChg>
        <pc:picChg chg="mod">
          <ac:chgData name="Nitish Upreti" userId="e3ffc0c3-d1b5-4890-afe8-41df63208eaa" providerId="ADAL" clId="{47C78D86-E969-4B74-9CD5-CE2DCB931DB8}" dt="2025-08-29T04:13:57.659" v="7566"/>
          <ac:picMkLst>
            <pc:docMk/>
            <pc:sldMk cId="4286531034" sldId="2147483645"/>
            <ac:picMk id="7" creationId="{A9968A2C-91DA-61F8-7F61-FDB1B1F33AC6}"/>
          </ac:picMkLst>
        </pc:picChg>
        <pc:picChg chg="mod">
          <ac:chgData name="Nitish Upreti" userId="e3ffc0c3-d1b5-4890-afe8-41df63208eaa" providerId="ADAL" clId="{47C78D86-E969-4B74-9CD5-CE2DCB931DB8}" dt="2025-08-29T04:13:57.659" v="7566"/>
          <ac:picMkLst>
            <pc:docMk/>
            <pc:sldMk cId="4286531034" sldId="2147483645"/>
            <ac:picMk id="11" creationId="{2A49ED48-7AB1-BC88-9376-F12A82771849}"/>
          </ac:picMkLst>
        </pc:picChg>
      </pc:sldChg>
      <pc:sldChg chg="modSp add mod ord modNotesTx">
        <pc:chgData name="Nitish Upreti" userId="e3ffc0c3-d1b5-4890-afe8-41df63208eaa" providerId="ADAL" clId="{47C78D86-E969-4B74-9CD5-CE2DCB931DB8}" dt="2025-08-30T15:57:26.097" v="13357"/>
        <pc:sldMkLst>
          <pc:docMk/>
          <pc:sldMk cId="1146516011" sldId="2147483646"/>
        </pc:sldMkLst>
        <pc:spChg chg="mod">
          <ac:chgData name="Nitish Upreti" userId="e3ffc0c3-d1b5-4890-afe8-41df63208eaa" providerId="ADAL" clId="{47C78D86-E969-4B74-9CD5-CE2DCB931DB8}" dt="2025-08-29T04:14:25.301" v="7570" actId="20577"/>
          <ac:spMkLst>
            <pc:docMk/>
            <pc:sldMk cId="1146516011" sldId="2147483646"/>
            <ac:spMk id="2" creationId="{4F9B62F1-4C9B-C095-4657-228B25F7FC1C}"/>
          </ac:spMkLst>
        </pc:spChg>
      </pc:sldChg>
      <pc:sldChg chg="addSp delSp modSp add mod ord modNotesTx">
        <pc:chgData name="Nitish Upreti" userId="e3ffc0c3-d1b5-4890-afe8-41df63208eaa" providerId="ADAL" clId="{47C78D86-E969-4B74-9CD5-CE2DCB931DB8}" dt="2025-08-30T16:18:32.332" v="14042"/>
        <pc:sldMkLst>
          <pc:docMk/>
          <pc:sldMk cId="1856459168" sldId="2147483647"/>
        </pc:sldMkLst>
        <pc:spChg chg="mod">
          <ac:chgData name="Nitish Upreti" userId="e3ffc0c3-d1b5-4890-afe8-41df63208eaa" providerId="ADAL" clId="{47C78D86-E969-4B74-9CD5-CE2DCB931DB8}" dt="2025-08-29T04:28:22.763" v="7621" actId="122"/>
          <ac:spMkLst>
            <pc:docMk/>
            <pc:sldMk cId="1856459168" sldId="2147483647"/>
            <ac:spMk id="2" creationId="{FB902E77-D871-AD3A-5B90-B3FC05616E68}"/>
          </ac:spMkLst>
        </pc:spChg>
        <pc:spChg chg="add mod">
          <ac:chgData name="Nitish Upreti" userId="e3ffc0c3-d1b5-4890-afe8-41df63208eaa" providerId="ADAL" clId="{47C78D86-E969-4B74-9CD5-CE2DCB931DB8}" dt="2025-08-29T08:31:13.066" v="7714" actId="255"/>
          <ac:spMkLst>
            <pc:docMk/>
            <pc:sldMk cId="1856459168" sldId="2147483647"/>
            <ac:spMk id="9" creationId="{181604FC-6EAE-DEC2-D2DD-1A4554BF4ECF}"/>
          </ac:spMkLst>
        </pc:spChg>
        <pc:picChg chg="add mod">
          <ac:chgData name="Nitish Upreti" userId="e3ffc0c3-d1b5-4890-afe8-41df63208eaa" providerId="ADAL" clId="{47C78D86-E969-4B74-9CD5-CE2DCB931DB8}" dt="2025-08-29T08:29:52.025" v="7629" actId="1076"/>
          <ac:picMkLst>
            <pc:docMk/>
            <pc:sldMk cId="1856459168" sldId="2147483647"/>
            <ac:picMk id="8" creationId="{2DC6FE98-E759-C401-88A3-BD46B9E46E79}"/>
          </ac:picMkLst>
        </pc:picChg>
      </pc:sldChg>
      <pc:sldMasterChg chg="delSldLayout">
        <pc:chgData name="Nitish Upreti" userId="e3ffc0c3-d1b5-4890-afe8-41df63208eaa" providerId="ADAL" clId="{47C78D86-E969-4B74-9CD5-CE2DCB931DB8}" dt="2025-08-29T04:19:48.238" v="7578" actId="47"/>
        <pc:sldMasterMkLst>
          <pc:docMk/>
          <pc:sldMasterMk cId="1991796696" sldId="2147483660"/>
        </pc:sldMasterMkLst>
        <pc:sldLayoutChg chg="del">
          <pc:chgData name="Nitish Upreti" userId="e3ffc0c3-d1b5-4890-afe8-41df63208eaa" providerId="ADAL" clId="{47C78D86-E969-4B74-9CD5-CE2DCB931DB8}" dt="2025-08-29T04:19:48.238" v="7578" actId="47"/>
          <pc:sldLayoutMkLst>
            <pc:docMk/>
            <pc:sldMasterMk cId="1991796696" sldId="2147483660"/>
            <pc:sldLayoutMk cId="2825948708" sldId="2147483715"/>
          </pc:sldLayoutMkLst>
        </pc:sldLayoutChg>
      </pc:sldMasterChg>
    </pc:docChg>
  </pc:docChgLst>
  <pc:docChgLst>
    <pc:chgData name="Harsha Vardhan Simhadri" userId="S::harshasi@microsoft.com::8424f5c5-d98e-4dba-9a35-55ec38a7fb32" providerId="AD" clId="Web-{593D1D35-3475-09CD-3C80-09C5E5DE044E}"/>
    <pc:docChg chg="addSld modSld modSection">
      <pc:chgData name="Harsha Vardhan Simhadri" userId="S::harshasi@microsoft.com::8424f5c5-d98e-4dba-9a35-55ec38a7fb32" providerId="AD" clId="Web-{593D1D35-3475-09CD-3C80-09C5E5DE044E}" dt="2025-08-30T00:16:07.001" v="9"/>
      <pc:docMkLst>
        <pc:docMk/>
      </pc:docMkLst>
      <pc:sldChg chg="add replId addAnim">
        <pc:chgData name="Harsha Vardhan Simhadri" userId="S::harshasi@microsoft.com::8424f5c5-d98e-4dba-9a35-55ec38a7fb32" providerId="AD" clId="Web-{593D1D35-3475-09CD-3C80-09C5E5DE044E}" dt="2025-08-30T00:16:07.001" v="9"/>
        <pc:sldMkLst>
          <pc:docMk/>
          <pc:sldMk cId="3932458430" sldId="258"/>
        </pc:sldMkLst>
      </pc:sldChg>
      <pc:sldChg chg="modSp new">
        <pc:chgData name="Harsha Vardhan Simhadri" userId="S::harshasi@microsoft.com::8424f5c5-d98e-4dba-9a35-55ec38a7fb32" providerId="AD" clId="Web-{593D1D35-3475-09CD-3C80-09C5E5DE044E}" dt="2025-08-30T00:16:06.923" v="8" actId="20577"/>
        <pc:sldMkLst>
          <pc:docMk/>
          <pc:sldMk cId="1121849636" sldId="259"/>
        </pc:sldMkLst>
      </pc:sldChg>
      <pc:sldChg chg="modSp">
        <pc:chgData name="Harsha Vardhan Simhadri" userId="S::harshasi@microsoft.com::8424f5c5-d98e-4dba-9a35-55ec38a7fb32" providerId="AD" clId="Web-{593D1D35-3475-09CD-3C80-09C5E5DE044E}" dt="2025-08-30T00:14:19.812" v="2" actId="1076"/>
        <pc:sldMkLst>
          <pc:docMk/>
          <pc:sldMk cId="55979039" sldId="2147483582"/>
        </pc:sldMkLst>
        <pc:spChg chg="mod">
          <ac:chgData name="Harsha Vardhan Simhadri" userId="S::harshasi@microsoft.com::8424f5c5-d98e-4dba-9a35-55ec38a7fb32" providerId="AD" clId="Web-{593D1D35-3475-09CD-3C80-09C5E5DE044E}" dt="2025-08-30T00:14:16.484" v="1" actId="1076"/>
          <ac:spMkLst>
            <pc:docMk/>
            <pc:sldMk cId="55979039" sldId="2147483582"/>
            <ac:spMk id="3" creationId="{5490CB6B-3F9B-22C9-63AE-FFAD3230523D}"/>
          </ac:spMkLst>
        </pc:spChg>
        <pc:spChg chg="mod">
          <ac:chgData name="Harsha Vardhan Simhadri" userId="S::harshasi@microsoft.com::8424f5c5-d98e-4dba-9a35-55ec38a7fb32" providerId="AD" clId="Web-{593D1D35-3475-09CD-3C80-09C5E5DE044E}" dt="2025-08-30T00:14:11.077" v="0" actId="1076"/>
          <ac:spMkLst>
            <pc:docMk/>
            <pc:sldMk cId="55979039" sldId="2147483582"/>
            <ac:spMk id="4" creationId="{2882E23E-30ED-EBA6-FB5B-BFD1503E8E45}"/>
          </ac:spMkLst>
        </pc:spChg>
        <pc:spChg chg="mod">
          <ac:chgData name="Harsha Vardhan Simhadri" userId="S::harshasi@microsoft.com::8424f5c5-d98e-4dba-9a35-55ec38a7fb32" providerId="AD" clId="Web-{593D1D35-3475-09CD-3C80-09C5E5DE044E}" dt="2025-08-30T00:14:19.812" v="2" actId="1076"/>
          <ac:spMkLst>
            <pc:docMk/>
            <pc:sldMk cId="55979039" sldId="2147483582"/>
            <ac:spMk id="28" creationId="{56F6A491-A397-84B3-A2ED-43675550F209}"/>
          </ac:spMkLst>
        </pc:spChg>
      </pc:sldChg>
    </pc:docChg>
  </pc:docChgLst>
  <pc:docChgLst>
    <pc:chgData name="Harsha Vardhan Simhadri" userId="S::harshasi@microsoft.com::8424f5c5-d98e-4dba-9a35-55ec38a7fb32" providerId="AD" clId="Web-{8C78A2E9-2BA9-0116-6E93-256D024CF8F5}"/>
    <pc:docChg chg="addSld delSld modSection">
      <pc:chgData name="Harsha Vardhan Simhadri" userId="S::harshasi@microsoft.com::8424f5c5-d98e-4dba-9a35-55ec38a7fb32" providerId="AD" clId="Web-{8C78A2E9-2BA9-0116-6E93-256D024CF8F5}" dt="2025-08-30T01:14:11.864" v="1"/>
      <pc:docMkLst>
        <pc:docMk/>
      </pc:docMkLst>
      <pc:sldChg chg="add del">
        <pc:chgData name="Harsha Vardhan Simhadri" userId="S::harshasi@microsoft.com::8424f5c5-d98e-4dba-9a35-55ec38a7fb32" providerId="AD" clId="Web-{8C78A2E9-2BA9-0116-6E93-256D024CF8F5}" dt="2025-08-30T01:14:11.864" v="1"/>
        <pc:sldMkLst>
          <pc:docMk/>
          <pc:sldMk cId="2919386418" sldId="2147483629"/>
        </pc:sldMkLst>
      </pc:sldChg>
    </pc:docChg>
  </pc:docChgLst>
  <pc:docChgLst>
    <pc:chgData name="Harsha Vardhan Simhadri" userId="S::harshasi@microsoft.com::8424f5c5-d98e-4dba-9a35-55ec38a7fb32" providerId="AD" clId="Web-{77323298-0365-CB14-F968-332CF64F3B6D}"/>
    <pc:docChg chg="mod delSld modSld sldOrd modSection">
      <pc:chgData name="Harsha Vardhan Simhadri" userId="S::harshasi@microsoft.com::8424f5c5-d98e-4dba-9a35-55ec38a7fb32" providerId="AD" clId="Web-{77323298-0365-CB14-F968-332CF64F3B6D}" dt="2025-08-29T23:37:19.547" v="33" actId="20577"/>
      <pc:docMkLst>
        <pc:docMk/>
      </pc:docMkLst>
      <pc:sldChg chg="addSp modSp ord">
        <pc:chgData name="Harsha Vardhan Simhadri" userId="S::harshasi@microsoft.com::8424f5c5-d98e-4dba-9a35-55ec38a7fb32" providerId="AD" clId="Web-{77323298-0365-CB14-F968-332CF64F3B6D}" dt="2025-08-29T23:32:59.154" v="20" actId="1076"/>
        <pc:sldMkLst>
          <pc:docMk/>
          <pc:sldMk cId="3529037409" sldId="256"/>
        </pc:sldMkLst>
      </pc:sldChg>
      <pc:sldChg chg="del">
        <pc:chgData name="Harsha Vardhan Simhadri" userId="S::harshasi@microsoft.com::8424f5c5-d98e-4dba-9a35-55ec38a7fb32" providerId="AD" clId="Web-{77323298-0365-CB14-F968-332CF64F3B6D}" dt="2025-08-29T23:33:02.529" v="21"/>
        <pc:sldMkLst>
          <pc:docMk/>
          <pc:sldMk cId="3627927611" sldId="2147483566"/>
        </pc:sldMkLst>
      </pc:sldChg>
      <pc:sldChg chg="modSp">
        <pc:chgData name="Harsha Vardhan Simhadri" userId="S::harshasi@microsoft.com::8424f5c5-d98e-4dba-9a35-55ec38a7fb32" providerId="AD" clId="Web-{77323298-0365-CB14-F968-332CF64F3B6D}" dt="2025-08-29T23:23:30.221" v="17" actId="14100"/>
        <pc:sldMkLst>
          <pc:docMk/>
          <pc:sldMk cId="55979039" sldId="2147483582"/>
        </pc:sldMkLst>
        <pc:spChg chg="mod">
          <ac:chgData name="Harsha Vardhan Simhadri" userId="S::harshasi@microsoft.com::8424f5c5-d98e-4dba-9a35-55ec38a7fb32" providerId="AD" clId="Web-{77323298-0365-CB14-F968-332CF64F3B6D}" dt="2025-08-29T23:23:13.424" v="14" actId="20577"/>
          <ac:spMkLst>
            <pc:docMk/>
            <pc:sldMk cId="55979039" sldId="2147483582"/>
            <ac:spMk id="5" creationId="{05B7B68C-8E9C-4C5A-EAB2-86B54A7B83D6}"/>
          </ac:spMkLst>
        </pc:spChg>
        <pc:picChg chg="mod">
          <ac:chgData name="Harsha Vardhan Simhadri" userId="S::harshasi@microsoft.com::8424f5c5-d98e-4dba-9a35-55ec38a7fb32" providerId="AD" clId="Web-{77323298-0365-CB14-F968-332CF64F3B6D}" dt="2025-08-29T23:23:15.081" v="15" actId="1076"/>
          <ac:picMkLst>
            <pc:docMk/>
            <pc:sldMk cId="55979039" sldId="2147483582"/>
            <ac:picMk id="6" creationId="{CB2FA90F-3D5E-A1D9-88B2-FA65C2FCDAD4}"/>
          </ac:picMkLst>
        </pc:picChg>
        <pc:cxnChg chg="mod">
          <ac:chgData name="Harsha Vardhan Simhadri" userId="S::harshasi@microsoft.com::8424f5c5-d98e-4dba-9a35-55ec38a7fb32" providerId="AD" clId="Web-{77323298-0365-CB14-F968-332CF64F3B6D}" dt="2025-08-29T23:23:30.221" v="17" actId="14100"/>
          <ac:cxnSpMkLst>
            <pc:docMk/>
            <pc:sldMk cId="55979039" sldId="2147483582"/>
            <ac:cxnSpMk id="9" creationId="{417EAA3B-35A1-2AA0-FC53-5BACECD24BD7}"/>
          </ac:cxnSpMkLst>
        </pc:cxnChg>
      </pc:sldChg>
      <pc:sldChg chg="modSp">
        <pc:chgData name="Harsha Vardhan Simhadri" userId="S::harshasi@microsoft.com::8424f5c5-d98e-4dba-9a35-55ec38a7fb32" providerId="AD" clId="Web-{77323298-0365-CB14-F968-332CF64F3B6D}" dt="2025-08-29T23:37:19.547" v="33" actId="20577"/>
        <pc:sldMkLst>
          <pc:docMk/>
          <pc:sldMk cId="2919386418" sldId="2147483629"/>
        </pc:sldMkLst>
      </pc:sldChg>
    </pc:docChg>
  </pc:docChgLst>
  <pc:docChgLst>
    <pc:chgData name="Magdalen Manohar" userId="S::mmanohar@microsoft.com::8f246233-cb74-45e2-8a61-f018f1b62c91" providerId="AD" clId="Web-{7E5608AC-E61D-A8E9-656F-D0A6E95A5C35}"/>
    <pc:docChg chg="modSld">
      <pc:chgData name="Magdalen Manohar" userId="S::mmanohar@microsoft.com::8f246233-cb74-45e2-8a61-f018f1b62c91" providerId="AD" clId="Web-{7E5608AC-E61D-A8E9-656F-D0A6E95A5C35}" dt="2025-09-05T20:45:39.369" v="0" actId="20577"/>
      <pc:docMkLst>
        <pc:docMk/>
      </pc:docMkLst>
      <pc:sldChg chg="modSp">
        <pc:chgData name="Magdalen Manohar" userId="S::mmanohar@microsoft.com::8f246233-cb74-45e2-8a61-f018f1b62c91" providerId="AD" clId="Web-{7E5608AC-E61D-A8E9-656F-D0A6E95A5C35}" dt="2025-09-05T20:45:39.369" v="0" actId="20577"/>
        <pc:sldMkLst>
          <pc:docMk/>
          <pc:sldMk cId="2998025076" sldId="259"/>
        </pc:sldMkLst>
        <pc:spChg chg="mod">
          <ac:chgData name="Magdalen Manohar" userId="S::mmanohar@microsoft.com::8f246233-cb74-45e2-8a61-f018f1b62c91" providerId="AD" clId="Web-{7E5608AC-E61D-A8E9-656F-D0A6E95A5C35}" dt="2025-09-05T20:45:39.369" v="0" actId="20577"/>
          <ac:spMkLst>
            <pc:docMk/>
            <pc:sldMk cId="2998025076" sldId="259"/>
            <ac:spMk id="5" creationId="{9A4D8299-BDA0-77E1-9083-03E8352556B4}"/>
          </ac:spMkLst>
        </pc:spChg>
      </pc:sldChg>
    </pc:docChg>
  </pc:docChgLst>
  <pc:docChgLst>
    <pc:chgData name="Harsha Vardhan Simhadri" userId="8424f5c5-d98e-4dba-9a35-55ec38a7fb32" providerId="ADAL" clId="{E381420C-6476-40ED-89DD-B29F42E4B26E}"/>
    <pc:docChg chg="undo custSel addSld delSld modSld sldOrd addSection modSection modShowInfo">
      <pc:chgData name="Harsha Vardhan Simhadri" userId="8424f5c5-d98e-4dba-9a35-55ec38a7fb32" providerId="ADAL" clId="{E381420C-6476-40ED-89DD-B29F42E4B26E}" dt="2025-09-02T07:09:35.240" v="5976" actId="20577"/>
      <pc:docMkLst>
        <pc:docMk/>
      </pc:docMkLst>
      <pc:sldChg chg="addSp delSp modSp del mod setBg modNotesTx">
        <pc:chgData name="Harsha Vardhan Simhadri" userId="8424f5c5-d98e-4dba-9a35-55ec38a7fb32" providerId="ADAL" clId="{E381420C-6476-40ED-89DD-B29F42E4B26E}" dt="2025-08-27T22:29:18.451" v="1298" actId="47"/>
        <pc:sldMkLst>
          <pc:docMk/>
          <pc:sldMk cId="1316881812" sldId="256"/>
        </pc:sldMkLst>
      </pc:sldChg>
      <pc:sldChg chg="addSp delSp modSp mod">
        <pc:chgData name="Harsha Vardhan Simhadri" userId="8424f5c5-d98e-4dba-9a35-55ec38a7fb32" providerId="ADAL" clId="{E381420C-6476-40ED-89DD-B29F42E4B26E}" dt="2025-08-30T16:55:17.736" v="5824" actId="20577"/>
        <pc:sldMkLst>
          <pc:docMk/>
          <pc:sldMk cId="3272029029" sldId="257"/>
        </pc:sldMkLst>
      </pc:sldChg>
      <pc:sldChg chg="addSp delSp modSp mod modAnim">
        <pc:chgData name="Harsha Vardhan Simhadri" userId="8424f5c5-d98e-4dba-9a35-55ec38a7fb32" providerId="ADAL" clId="{E381420C-6476-40ED-89DD-B29F42E4B26E}" dt="2025-09-02T07:07:58.080" v="5893" actId="478"/>
        <pc:sldMkLst>
          <pc:docMk/>
          <pc:sldMk cId="3932458430" sldId="258"/>
        </pc:sldMkLst>
        <pc:spChg chg="mod">
          <ac:chgData name="Harsha Vardhan Simhadri" userId="8424f5c5-d98e-4dba-9a35-55ec38a7fb32" providerId="ADAL" clId="{E381420C-6476-40ED-89DD-B29F42E4B26E}" dt="2025-08-30T07:50:43.927" v="4290" actId="120"/>
          <ac:spMkLst>
            <pc:docMk/>
            <pc:sldMk cId="3932458430" sldId="258"/>
            <ac:spMk id="2" creationId="{A1C2E3CF-AF96-1144-76A4-F49AA8EC260C}"/>
          </ac:spMkLst>
        </pc:spChg>
        <pc:spChg chg="add mod">
          <ac:chgData name="Harsha Vardhan Simhadri" userId="8424f5c5-d98e-4dba-9a35-55ec38a7fb32" providerId="ADAL" clId="{E381420C-6476-40ED-89DD-B29F42E4B26E}" dt="2025-08-30T16:55:05.804" v="5816" actId="20577"/>
          <ac:spMkLst>
            <pc:docMk/>
            <pc:sldMk cId="3932458430" sldId="258"/>
            <ac:spMk id="3" creationId="{B6DFCAE7-81BB-4AFD-69BE-0F85485F97DA}"/>
          </ac:spMkLst>
        </pc:spChg>
        <pc:spChg chg="add mod">
          <ac:chgData name="Harsha Vardhan Simhadri" userId="8424f5c5-d98e-4dba-9a35-55ec38a7fb32" providerId="ADAL" clId="{E381420C-6476-40ED-89DD-B29F42E4B26E}" dt="2025-08-30T06:36:07.821" v="3783"/>
          <ac:spMkLst>
            <pc:docMk/>
            <pc:sldMk cId="3932458430" sldId="258"/>
            <ac:spMk id="4" creationId="{06E0D1C2-3808-BAB2-81BB-FD3CE307B821}"/>
          </ac:spMkLst>
        </pc:spChg>
        <pc:spChg chg="add mod">
          <ac:chgData name="Harsha Vardhan Simhadri" userId="8424f5c5-d98e-4dba-9a35-55ec38a7fb32" providerId="ADAL" clId="{E381420C-6476-40ED-89DD-B29F42E4B26E}" dt="2025-08-30T06:36:07.821" v="3783"/>
          <ac:spMkLst>
            <pc:docMk/>
            <pc:sldMk cId="3932458430" sldId="258"/>
            <ac:spMk id="7" creationId="{6CDBAB24-A6DD-DC6C-7ACD-62E46E998999}"/>
          </ac:spMkLst>
        </pc:spChg>
        <pc:spChg chg="add mod">
          <ac:chgData name="Harsha Vardhan Simhadri" userId="8424f5c5-d98e-4dba-9a35-55ec38a7fb32" providerId="ADAL" clId="{E381420C-6476-40ED-89DD-B29F42E4B26E}" dt="2025-09-01T08:53:05.584" v="5892" actId="1076"/>
          <ac:spMkLst>
            <pc:docMk/>
            <pc:sldMk cId="3932458430" sldId="258"/>
            <ac:spMk id="11" creationId="{A1C86FA3-47E0-E240-FA4D-DBF3DD45A4EC}"/>
          </ac:spMkLst>
        </pc:spChg>
        <pc:spChg chg="add mod">
          <ac:chgData name="Harsha Vardhan Simhadri" userId="8424f5c5-d98e-4dba-9a35-55ec38a7fb32" providerId="ADAL" clId="{E381420C-6476-40ED-89DD-B29F42E4B26E}" dt="2025-09-02T07:07:58.080" v="5893" actId="478"/>
          <ac:spMkLst>
            <pc:docMk/>
            <pc:sldMk cId="3932458430" sldId="258"/>
            <ac:spMk id="13" creationId="{B8DE5AE7-4ACE-4C14-3B4C-7E910A8EDC10}"/>
          </ac:spMkLst>
        </pc:spChg>
        <pc:spChg chg="add mod">
          <ac:chgData name="Harsha Vardhan Simhadri" userId="8424f5c5-d98e-4dba-9a35-55ec38a7fb32" providerId="ADAL" clId="{E381420C-6476-40ED-89DD-B29F42E4B26E}" dt="2025-08-30T07:48:32.156" v="4189" actId="1076"/>
          <ac:spMkLst>
            <pc:docMk/>
            <pc:sldMk cId="3932458430" sldId="258"/>
            <ac:spMk id="20" creationId="{118417BD-F4F2-626D-A0C4-720660F3B697}"/>
          </ac:spMkLst>
        </pc:spChg>
        <pc:spChg chg="add mod">
          <ac:chgData name="Harsha Vardhan Simhadri" userId="8424f5c5-d98e-4dba-9a35-55ec38a7fb32" providerId="ADAL" clId="{E381420C-6476-40ED-89DD-B29F42E4B26E}" dt="2025-08-30T07:48:40.146" v="4190" actId="1076"/>
          <ac:spMkLst>
            <pc:docMk/>
            <pc:sldMk cId="3932458430" sldId="258"/>
            <ac:spMk id="23" creationId="{FB5D3BDE-1658-98F3-2128-731F9698B910}"/>
          </ac:spMkLst>
        </pc:spChg>
        <pc:spChg chg="mod">
          <ac:chgData name="Harsha Vardhan Simhadri" userId="8424f5c5-d98e-4dba-9a35-55ec38a7fb32" providerId="ADAL" clId="{E381420C-6476-40ED-89DD-B29F42E4B26E}" dt="2025-08-30T08:48:25.473" v="5593" actId="2085"/>
          <ac:spMkLst>
            <pc:docMk/>
            <pc:sldMk cId="3932458430" sldId="258"/>
            <ac:spMk id="31" creationId="{37BF45C8-8C69-7C88-26DB-8524108C1ED1}"/>
          </ac:spMkLst>
        </pc:spChg>
        <pc:spChg chg="add mod">
          <ac:chgData name="Harsha Vardhan Simhadri" userId="8424f5c5-d98e-4dba-9a35-55ec38a7fb32" providerId="ADAL" clId="{E381420C-6476-40ED-89DD-B29F42E4B26E}" dt="2025-08-30T07:46:52.923" v="4159"/>
          <ac:spMkLst>
            <pc:docMk/>
            <pc:sldMk cId="3932458430" sldId="258"/>
            <ac:spMk id="33" creationId="{070ED0DA-00DD-CE25-CADF-6FE668590B6C}"/>
          </ac:spMkLst>
        </pc:spChg>
        <pc:spChg chg="add mod">
          <ac:chgData name="Harsha Vardhan Simhadri" userId="8424f5c5-d98e-4dba-9a35-55ec38a7fb32" providerId="ADAL" clId="{E381420C-6476-40ED-89DD-B29F42E4B26E}" dt="2025-08-30T07:46:52.923" v="4159"/>
          <ac:spMkLst>
            <pc:docMk/>
            <pc:sldMk cId="3932458430" sldId="258"/>
            <ac:spMk id="34" creationId="{F6BFF174-87C6-F24C-53F9-BF159C237781}"/>
          </ac:spMkLst>
        </pc:spChg>
        <pc:spChg chg="add mod">
          <ac:chgData name="Harsha Vardhan Simhadri" userId="8424f5c5-d98e-4dba-9a35-55ec38a7fb32" providerId="ADAL" clId="{E381420C-6476-40ED-89DD-B29F42E4B26E}" dt="2025-08-30T07:48:26.996" v="4188"/>
          <ac:spMkLst>
            <pc:docMk/>
            <pc:sldMk cId="3932458430" sldId="258"/>
            <ac:spMk id="38" creationId="{645720F1-0081-F6A2-F750-2868086CA53E}"/>
          </ac:spMkLst>
        </pc:spChg>
        <pc:spChg chg="add mod">
          <ac:chgData name="Harsha Vardhan Simhadri" userId="8424f5c5-d98e-4dba-9a35-55ec38a7fb32" providerId="ADAL" clId="{E381420C-6476-40ED-89DD-B29F42E4B26E}" dt="2025-08-30T07:48:26.996" v="4188"/>
          <ac:spMkLst>
            <pc:docMk/>
            <pc:sldMk cId="3932458430" sldId="258"/>
            <ac:spMk id="44" creationId="{808F8E7E-FD12-D3E7-38F3-B99AF217729D}"/>
          </ac:spMkLst>
        </pc:spChg>
        <pc:spChg chg="add mod">
          <ac:chgData name="Harsha Vardhan Simhadri" userId="8424f5c5-d98e-4dba-9a35-55ec38a7fb32" providerId="ADAL" clId="{E381420C-6476-40ED-89DD-B29F42E4B26E}" dt="2025-08-30T08:51:12.323" v="5608" actId="1076"/>
          <ac:spMkLst>
            <pc:docMk/>
            <pc:sldMk cId="3932458430" sldId="258"/>
            <ac:spMk id="52" creationId="{B6BB936E-0D0A-5650-BF38-301BD626749C}"/>
          </ac:spMkLst>
        </pc:spChg>
        <pc:spChg chg="add mod">
          <ac:chgData name="Harsha Vardhan Simhadri" userId="8424f5c5-d98e-4dba-9a35-55ec38a7fb32" providerId="ADAL" clId="{E381420C-6476-40ED-89DD-B29F42E4B26E}" dt="2025-08-30T08:52:49.605" v="5636" actId="1076"/>
          <ac:spMkLst>
            <pc:docMk/>
            <pc:sldMk cId="3932458430" sldId="258"/>
            <ac:spMk id="53" creationId="{00BB6615-042E-0E24-1BB3-1D96575119B0}"/>
          </ac:spMkLst>
        </pc:spChg>
        <pc:spChg chg="add mod">
          <ac:chgData name="Harsha Vardhan Simhadri" userId="8424f5c5-d98e-4dba-9a35-55ec38a7fb32" providerId="ADAL" clId="{E381420C-6476-40ED-89DD-B29F42E4B26E}" dt="2025-08-30T08:53:37.373" v="5649" actId="1076"/>
          <ac:spMkLst>
            <pc:docMk/>
            <pc:sldMk cId="3932458430" sldId="258"/>
            <ac:spMk id="54" creationId="{A70ABDEB-4F0A-163D-5EA8-1C1E4FDE4066}"/>
          </ac:spMkLst>
        </pc:spChg>
        <pc:spChg chg="add mod">
          <ac:chgData name="Harsha Vardhan Simhadri" userId="8424f5c5-d98e-4dba-9a35-55ec38a7fb32" providerId="ADAL" clId="{E381420C-6476-40ED-89DD-B29F42E4B26E}" dt="2025-08-30T08:56:31.508" v="5672" actId="20577"/>
          <ac:spMkLst>
            <pc:docMk/>
            <pc:sldMk cId="3932458430" sldId="258"/>
            <ac:spMk id="55" creationId="{989C845F-CFA1-ED55-E538-CA55BD45477A}"/>
          </ac:spMkLst>
        </pc:spChg>
        <pc:spChg chg="add mod">
          <ac:chgData name="Harsha Vardhan Simhadri" userId="8424f5c5-d98e-4dba-9a35-55ec38a7fb32" providerId="ADAL" clId="{E381420C-6476-40ED-89DD-B29F42E4B26E}" dt="2025-08-30T08:57:57.556" v="5688" actId="20577"/>
          <ac:spMkLst>
            <pc:docMk/>
            <pc:sldMk cId="3932458430" sldId="258"/>
            <ac:spMk id="56" creationId="{6BDAED09-2398-7E72-0AA3-F9A1BD790EB9}"/>
          </ac:spMkLst>
        </pc:spChg>
        <pc:grpChg chg="add mod">
          <ac:chgData name="Harsha Vardhan Simhadri" userId="8424f5c5-d98e-4dba-9a35-55ec38a7fb32" providerId="ADAL" clId="{E381420C-6476-40ED-89DD-B29F42E4B26E}" dt="2025-08-30T07:46:52.923" v="4159"/>
          <ac:grpSpMkLst>
            <pc:docMk/>
            <pc:sldMk cId="3932458430" sldId="258"/>
            <ac:grpSpMk id="35" creationId="{D1876281-68FD-5C6C-8C56-AD7B960F58BE}"/>
          </ac:grpSpMkLst>
        </pc:grpChg>
        <pc:cxnChg chg="mod">
          <ac:chgData name="Harsha Vardhan Simhadri" userId="8424f5c5-d98e-4dba-9a35-55ec38a7fb32" providerId="ADAL" clId="{E381420C-6476-40ED-89DD-B29F42E4B26E}" dt="2025-08-30T07:46:52.923" v="4159"/>
          <ac:cxnSpMkLst>
            <pc:docMk/>
            <pc:sldMk cId="3932458430" sldId="258"/>
            <ac:cxnSpMk id="36" creationId="{B4DCDCD5-1DB6-BA67-365E-6B10438A3949}"/>
          </ac:cxnSpMkLst>
        </pc:cxnChg>
        <pc:cxnChg chg="mod">
          <ac:chgData name="Harsha Vardhan Simhadri" userId="8424f5c5-d98e-4dba-9a35-55ec38a7fb32" providerId="ADAL" clId="{E381420C-6476-40ED-89DD-B29F42E4B26E}" dt="2025-08-30T07:46:52.923" v="4159"/>
          <ac:cxnSpMkLst>
            <pc:docMk/>
            <pc:sldMk cId="3932458430" sldId="258"/>
            <ac:cxnSpMk id="37" creationId="{02141B76-35DB-AF68-F2C1-630A11C0863D}"/>
          </ac:cxnSpMkLst>
        </pc:cxnChg>
      </pc:sldChg>
      <pc:sldChg chg="del">
        <pc:chgData name="Harsha Vardhan Simhadri" userId="8424f5c5-d98e-4dba-9a35-55ec38a7fb32" providerId="ADAL" clId="{E381420C-6476-40ED-89DD-B29F42E4B26E}" dt="2025-08-30T06:14:23.814" v="3716" actId="47"/>
        <pc:sldMkLst>
          <pc:docMk/>
          <pc:sldMk cId="1121849636" sldId="259"/>
        </pc:sldMkLst>
      </pc:sldChg>
      <pc:sldChg chg="addSp delSp modSp add mod modAnim modNotesTx">
        <pc:chgData name="Harsha Vardhan Simhadri" userId="8424f5c5-d98e-4dba-9a35-55ec38a7fb32" providerId="ADAL" clId="{E381420C-6476-40ED-89DD-B29F42E4B26E}" dt="2025-08-30T07:41:18.617" v="4049" actId="20577"/>
        <pc:sldMkLst>
          <pc:docMk/>
          <pc:sldMk cId="2998025076" sldId="259"/>
        </pc:sldMkLst>
        <pc:spChg chg="mod">
          <ac:chgData name="Harsha Vardhan Simhadri" userId="8424f5c5-d98e-4dba-9a35-55ec38a7fb32" providerId="ADAL" clId="{E381420C-6476-40ED-89DD-B29F42E4B26E}" dt="2025-08-30T07:40:00.055" v="3991" actId="20577"/>
          <ac:spMkLst>
            <pc:docMk/>
            <pc:sldMk cId="2998025076" sldId="259"/>
            <ac:spMk id="5" creationId="{9A4D8299-BDA0-77E1-9083-03E8352556B4}"/>
          </ac:spMkLst>
        </pc:spChg>
        <pc:spChg chg="add mod">
          <ac:chgData name="Harsha Vardhan Simhadri" userId="8424f5c5-d98e-4dba-9a35-55ec38a7fb32" providerId="ADAL" clId="{E381420C-6476-40ED-89DD-B29F42E4B26E}" dt="2025-08-30T07:35:16.391" v="3947" actId="1076"/>
          <ac:spMkLst>
            <pc:docMk/>
            <pc:sldMk cId="2998025076" sldId="259"/>
            <ac:spMk id="7" creationId="{B49F8F40-A325-BE7B-C6DD-834D6604C0D6}"/>
          </ac:spMkLst>
        </pc:spChg>
        <pc:spChg chg="add mod">
          <ac:chgData name="Harsha Vardhan Simhadri" userId="8424f5c5-d98e-4dba-9a35-55ec38a7fb32" providerId="ADAL" clId="{E381420C-6476-40ED-89DD-B29F42E4B26E}" dt="2025-08-30T07:35:16.391" v="3947" actId="1076"/>
          <ac:spMkLst>
            <pc:docMk/>
            <pc:sldMk cId="2998025076" sldId="259"/>
            <ac:spMk id="8" creationId="{4D2D3B8F-DDFE-329A-246C-82B8683FD1D7}"/>
          </ac:spMkLst>
        </pc:spChg>
        <pc:spChg chg="add mod">
          <ac:chgData name="Harsha Vardhan Simhadri" userId="8424f5c5-d98e-4dba-9a35-55ec38a7fb32" providerId="ADAL" clId="{E381420C-6476-40ED-89DD-B29F42E4B26E}" dt="2025-08-30T07:35:16.391" v="3947" actId="1076"/>
          <ac:spMkLst>
            <pc:docMk/>
            <pc:sldMk cId="2998025076" sldId="259"/>
            <ac:spMk id="14" creationId="{7F9432F1-EF90-49C5-5A45-01360FAF0ACE}"/>
          </ac:spMkLst>
        </pc:spChg>
        <pc:spChg chg="add mod">
          <ac:chgData name="Harsha Vardhan Simhadri" userId="8424f5c5-d98e-4dba-9a35-55ec38a7fb32" providerId="ADAL" clId="{E381420C-6476-40ED-89DD-B29F42E4B26E}" dt="2025-08-30T07:35:41.585" v="3950" actId="1076"/>
          <ac:spMkLst>
            <pc:docMk/>
            <pc:sldMk cId="2998025076" sldId="259"/>
            <ac:spMk id="15" creationId="{E10D7644-BD15-2561-7EE9-14CB3B7DA4AC}"/>
          </ac:spMkLst>
        </pc:spChg>
        <pc:spChg chg="add mod">
          <ac:chgData name="Harsha Vardhan Simhadri" userId="8424f5c5-d98e-4dba-9a35-55ec38a7fb32" providerId="ADAL" clId="{E381420C-6476-40ED-89DD-B29F42E4B26E}" dt="2025-08-30T07:41:18.617" v="4049" actId="20577"/>
          <ac:spMkLst>
            <pc:docMk/>
            <pc:sldMk cId="2998025076" sldId="259"/>
            <ac:spMk id="31" creationId="{410D0F3D-0DEB-E06F-1886-220D7A38AADB}"/>
          </ac:spMkLst>
        </pc:spChg>
        <pc:picChg chg="add mod modCrop">
          <ac:chgData name="Harsha Vardhan Simhadri" userId="8424f5c5-d98e-4dba-9a35-55ec38a7fb32" providerId="ADAL" clId="{E381420C-6476-40ED-89DD-B29F42E4B26E}" dt="2025-08-30T07:35:16.391" v="3947" actId="1076"/>
          <ac:picMkLst>
            <pc:docMk/>
            <pc:sldMk cId="2998025076" sldId="259"/>
            <ac:picMk id="6" creationId="{22FA3A5C-9E08-2CD8-DDF7-71F0AC383CF7}"/>
          </ac:picMkLst>
        </pc:picChg>
        <pc:cxnChg chg="add mod">
          <ac:chgData name="Harsha Vardhan Simhadri" userId="8424f5c5-d98e-4dba-9a35-55ec38a7fb32" providerId="ADAL" clId="{E381420C-6476-40ED-89DD-B29F42E4B26E}" dt="2025-08-30T07:35:16.391" v="3947" actId="1076"/>
          <ac:cxnSpMkLst>
            <pc:docMk/>
            <pc:sldMk cId="2998025076" sldId="259"/>
            <ac:cxnSpMk id="9" creationId="{92579E61-2EAD-A04C-D46F-23A0F0C2A50C}"/>
          </ac:cxnSpMkLst>
        </pc:cxnChg>
        <pc:cxnChg chg="add mod">
          <ac:chgData name="Harsha Vardhan Simhadri" userId="8424f5c5-d98e-4dba-9a35-55ec38a7fb32" providerId="ADAL" clId="{E381420C-6476-40ED-89DD-B29F42E4B26E}" dt="2025-08-30T07:35:16.391" v="3947" actId="1076"/>
          <ac:cxnSpMkLst>
            <pc:docMk/>
            <pc:sldMk cId="2998025076" sldId="259"/>
            <ac:cxnSpMk id="10" creationId="{ACC2A5C7-625F-3575-B641-48FC998760FD}"/>
          </ac:cxnSpMkLst>
        </pc:cxnChg>
        <pc:cxnChg chg="add mod">
          <ac:chgData name="Harsha Vardhan Simhadri" userId="8424f5c5-d98e-4dba-9a35-55ec38a7fb32" providerId="ADAL" clId="{E381420C-6476-40ED-89DD-B29F42E4B26E}" dt="2025-08-30T07:35:16.391" v="3947" actId="1076"/>
          <ac:cxnSpMkLst>
            <pc:docMk/>
            <pc:sldMk cId="2998025076" sldId="259"/>
            <ac:cxnSpMk id="11" creationId="{FFCBFE3D-4E5D-29FC-FE63-912229E20924}"/>
          </ac:cxnSpMkLst>
        </pc:cxnChg>
        <pc:cxnChg chg="add mod">
          <ac:chgData name="Harsha Vardhan Simhadri" userId="8424f5c5-d98e-4dba-9a35-55ec38a7fb32" providerId="ADAL" clId="{E381420C-6476-40ED-89DD-B29F42E4B26E}" dt="2025-08-30T07:35:16.391" v="3947" actId="1076"/>
          <ac:cxnSpMkLst>
            <pc:docMk/>
            <pc:sldMk cId="2998025076" sldId="259"/>
            <ac:cxnSpMk id="12" creationId="{C939B104-1AC4-40DB-E536-BA9045D55253}"/>
          </ac:cxnSpMkLst>
        </pc:cxnChg>
        <pc:cxnChg chg="add mod">
          <ac:chgData name="Harsha Vardhan Simhadri" userId="8424f5c5-d98e-4dba-9a35-55ec38a7fb32" providerId="ADAL" clId="{E381420C-6476-40ED-89DD-B29F42E4B26E}" dt="2025-08-30T07:35:16.391" v="3947" actId="1076"/>
          <ac:cxnSpMkLst>
            <pc:docMk/>
            <pc:sldMk cId="2998025076" sldId="259"/>
            <ac:cxnSpMk id="13" creationId="{CF91C62F-B227-38D3-653C-8CD5CBE85756}"/>
          </ac:cxnSpMkLst>
        </pc:cxnChg>
      </pc:sldChg>
      <pc:sldChg chg="addSp delSp modSp del mod setBg">
        <pc:chgData name="Harsha Vardhan Simhadri" userId="8424f5c5-d98e-4dba-9a35-55ec38a7fb32" providerId="ADAL" clId="{E381420C-6476-40ED-89DD-B29F42E4B26E}" dt="2025-08-27T22:51:01.851" v="1981" actId="47"/>
        <pc:sldMkLst>
          <pc:docMk/>
          <pc:sldMk cId="3327341461" sldId="259"/>
        </pc:sldMkLst>
      </pc:sldChg>
      <pc:sldChg chg="modSp mod ord modShow">
        <pc:chgData name="Harsha Vardhan Simhadri" userId="8424f5c5-d98e-4dba-9a35-55ec38a7fb32" providerId="ADAL" clId="{E381420C-6476-40ED-89DD-B29F42E4B26E}" dt="2025-08-30T06:42:13.214" v="3811" actId="729"/>
        <pc:sldMkLst>
          <pc:docMk/>
          <pc:sldMk cId="1357866024" sldId="260"/>
        </pc:sldMkLst>
        <pc:spChg chg="mod">
          <ac:chgData name="Harsha Vardhan Simhadri" userId="8424f5c5-d98e-4dba-9a35-55ec38a7fb32" providerId="ADAL" clId="{E381420C-6476-40ED-89DD-B29F42E4B26E}" dt="2025-08-27T22:31:45.658" v="1335"/>
          <ac:spMkLst>
            <pc:docMk/>
            <pc:sldMk cId="1357866024" sldId="260"/>
            <ac:spMk id="2" creationId="{A38A2174-E0CB-2F88-8DAF-FA0F542DA0E1}"/>
          </ac:spMkLst>
        </pc:spChg>
      </pc:sldChg>
      <pc:sldChg chg="add modNotesTx">
        <pc:chgData name="Harsha Vardhan Simhadri" userId="8424f5c5-d98e-4dba-9a35-55ec38a7fb32" providerId="ADAL" clId="{E381420C-6476-40ED-89DD-B29F42E4B26E}" dt="2025-08-30T06:31:11.582" v="3775" actId="20577"/>
        <pc:sldMkLst>
          <pc:docMk/>
          <pc:sldMk cId="2671057940" sldId="261"/>
        </pc:sldMkLst>
      </pc:sldChg>
      <pc:sldChg chg="modSp del mod">
        <pc:chgData name="Harsha Vardhan Simhadri" userId="8424f5c5-d98e-4dba-9a35-55ec38a7fb32" providerId="ADAL" clId="{E381420C-6476-40ED-89DD-B29F42E4B26E}" dt="2025-08-27T22:51:37.670" v="1988" actId="47"/>
        <pc:sldMkLst>
          <pc:docMk/>
          <pc:sldMk cId="517397491" sldId="262"/>
        </pc:sldMkLst>
      </pc:sldChg>
      <pc:sldChg chg="addSp delSp modSp add mod modAnim">
        <pc:chgData name="Harsha Vardhan Simhadri" userId="8424f5c5-d98e-4dba-9a35-55ec38a7fb32" providerId="ADAL" clId="{E381420C-6476-40ED-89DD-B29F42E4B26E}" dt="2025-08-28T00:26:37.518" v="3567" actId="1076"/>
        <pc:sldMkLst>
          <pc:docMk/>
          <pc:sldMk cId="293040283" sldId="263"/>
        </pc:sldMkLst>
        <pc:spChg chg="add mod">
          <ac:chgData name="Harsha Vardhan Simhadri" userId="8424f5c5-d98e-4dba-9a35-55ec38a7fb32" providerId="ADAL" clId="{E381420C-6476-40ED-89DD-B29F42E4B26E}" dt="2025-08-28T00:26:37.518" v="3567" actId="1076"/>
          <ac:spMkLst>
            <pc:docMk/>
            <pc:sldMk cId="293040283" sldId="263"/>
            <ac:spMk id="4" creationId="{C9035C0B-27AE-92AC-CF85-8B53B909295F}"/>
          </ac:spMkLst>
        </pc:spChg>
        <pc:spChg chg="add mod ord">
          <ac:chgData name="Harsha Vardhan Simhadri" userId="8424f5c5-d98e-4dba-9a35-55ec38a7fb32" providerId="ADAL" clId="{E381420C-6476-40ED-89DD-B29F42E4B26E}" dt="2025-08-27T23:34:47.164" v="2657" actId="167"/>
          <ac:spMkLst>
            <pc:docMk/>
            <pc:sldMk cId="293040283" sldId="263"/>
            <ac:spMk id="5" creationId="{9D9F63EB-A469-4F81-7A1A-F1199212401D}"/>
          </ac:spMkLst>
        </pc:spChg>
        <pc:spChg chg="mod">
          <ac:chgData name="Harsha Vardhan Simhadri" userId="8424f5c5-d98e-4dba-9a35-55ec38a7fb32" providerId="ADAL" clId="{E381420C-6476-40ED-89DD-B29F42E4B26E}" dt="2025-08-28T00:26:29.281" v="3564" actId="1076"/>
          <ac:spMkLst>
            <pc:docMk/>
            <pc:sldMk cId="293040283" sldId="263"/>
            <ac:spMk id="14" creationId="{5D9076CD-7E76-B15F-68CE-E0F904CEB465}"/>
          </ac:spMkLst>
        </pc:spChg>
        <pc:spChg chg="mod">
          <ac:chgData name="Harsha Vardhan Simhadri" userId="8424f5c5-d98e-4dba-9a35-55ec38a7fb32" providerId="ADAL" clId="{E381420C-6476-40ED-89DD-B29F42E4B26E}" dt="2025-08-27T23:30:20.518" v="2139" actId="1076"/>
          <ac:spMkLst>
            <pc:docMk/>
            <pc:sldMk cId="293040283" sldId="263"/>
            <ac:spMk id="15" creationId="{9A0551AF-0DB7-8090-0ADA-C0FB9F6878AE}"/>
          </ac:spMkLst>
        </pc:spChg>
        <pc:spChg chg="mod">
          <ac:chgData name="Harsha Vardhan Simhadri" userId="8424f5c5-d98e-4dba-9a35-55ec38a7fb32" providerId="ADAL" clId="{E381420C-6476-40ED-89DD-B29F42E4B26E}" dt="2025-08-28T00:26:31.994" v="3566" actId="1076"/>
          <ac:spMkLst>
            <pc:docMk/>
            <pc:sldMk cId="293040283" sldId="263"/>
            <ac:spMk id="26" creationId="{A41364AC-367A-63F5-0EA7-45A27CD14CCC}"/>
          </ac:spMkLst>
        </pc:spChg>
      </pc:sldChg>
      <pc:sldChg chg="modSp del mod">
        <pc:chgData name="Harsha Vardhan Simhadri" userId="8424f5c5-d98e-4dba-9a35-55ec38a7fb32" providerId="ADAL" clId="{E381420C-6476-40ED-89DD-B29F42E4B26E}" dt="2025-08-27T19:09:02.044" v="498" actId="47"/>
        <pc:sldMkLst>
          <pc:docMk/>
          <pc:sldMk cId="2027822436" sldId="263"/>
        </pc:sldMkLst>
      </pc:sldChg>
      <pc:sldChg chg="modSp add del mod modAnim">
        <pc:chgData name="Harsha Vardhan Simhadri" userId="8424f5c5-d98e-4dba-9a35-55ec38a7fb32" providerId="ADAL" clId="{E381420C-6476-40ED-89DD-B29F42E4B26E}" dt="2025-08-27T23:29:38.654" v="2102" actId="2696"/>
        <pc:sldMkLst>
          <pc:docMk/>
          <pc:sldMk cId="3305960669" sldId="263"/>
        </pc:sldMkLst>
      </pc:sldChg>
      <pc:sldChg chg="del">
        <pc:chgData name="Harsha Vardhan Simhadri" userId="8424f5c5-d98e-4dba-9a35-55ec38a7fb32" providerId="ADAL" clId="{E381420C-6476-40ED-89DD-B29F42E4B26E}" dt="2025-08-27T19:00:34.062" v="333" actId="47"/>
        <pc:sldMkLst>
          <pc:docMk/>
          <pc:sldMk cId="1652377628" sldId="264"/>
        </pc:sldMkLst>
      </pc:sldChg>
      <pc:sldChg chg="addSp delSp modSp add mod">
        <pc:chgData name="Harsha Vardhan Simhadri" userId="8424f5c5-d98e-4dba-9a35-55ec38a7fb32" providerId="ADAL" clId="{E381420C-6476-40ED-89DD-B29F42E4B26E}" dt="2025-08-30T16:55:14.585" v="5823" actId="20577"/>
        <pc:sldMkLst>
          <pc:docMk/>
          <pc:sldMk cId="2391621749" sldId="264"/>
        </pc:sldMkLst>
        <pc:spChg chg="mod">
          <ac:chgData name="Harsha Vardhan Simhadri" userId="8424f5c5-d98e-4dba-9a35-55ec38a7fb32" providerId="ADAL" clId="{E381420C-6476-40ED-89DD-B29F42E4B26E}" dt="2025-08-30T07:50:13.298" v="4238" actId="20577"/>
          <ac:spMkLst>
            <pc:docMk/>
            <pc:sldMk cId="2391621749" sldId="264"/>
            <ac:spMk id="2" creationId="{EE080311-12BA-8D76-4162-3AF0C008AE27}"/>
          </ac:spMkLst>
        </pc:spChg>
        <pc:spChg chg="add mod">
          <ac:chgData name="Harsha Vardhan Simhadri" userId="8424f5c5-d98e-4dba-9a35-55ec38a7fb32" providerId="ADAL" clId="{E381420C-6476-40ED-89DD-B29F42E4B26E}" dt="2025-08-30T07:46:49.081" v="4158"/>
          <ac:spMkLst>
            <pc:docMk/>
            <pc:sldMk cId="2391621749" sldId="264"/>
            <ac:spMk id="13" creationId="{B670BD24-3902-698C-CAD1-2B5137702943}"/>
          </ac:spMkLst>
        </pc:spChg>
        <pc:spChg chg="add mod">
          <ac:chgData name="Harsha Vardhan Simhadri" userId="8424f5c5-d98e-4dba-9a35-55ec38a7fb32" providerId="ADAL" clId="{E381420C-6476-40ED-89DD-B29F42E4B26E}" dt="2025-08-30T07:46:49.081" v="4158"/>
          <ac:spMkLst>
            <pc:docMk/>
            <pc:sldMk cId="2391621749" sldId="264"/>
            <ac:spMk id="20" creationId="{8E666183-7CA4-2C4F-AEB3-2ED7909A6DE3}"/>
          </ac:spMkLst>
        </pc:spChg>
        <pc:spChg chg="mod">
          <ac:chgData name="Harsha Vardhan Simhadri" userId="8424f5c5-d98e-4dba-9a35-55ec38a7fb32" providerId="ADAL" clId="{E381420C-6476-40ED-89DD-B29F42E4B26E}" dt="2025-08-30T16:55:14.585" v="5823" actId="20577"/>
          <ac:spMkLst>
            <pc:docMk/>
            <pc:sldMk cId="2391621749" sldId="264"/>
            <ac:spMk id="22" creationId="{AFB175EB-65FC-8343-0097-B6FBEB19D5EF}"/>
          </ac:spMkLst>
        </pc:spChg>
        <pc:spChg chg="add mod">
          <ac:chgData name="Harsha Vardhan Simhadri" userId="8424f5c5-d98e-4dba-9a35-55ec38a7fb32" providerId="ADAL" clId="{E381420C-6476-40ED-89DD-B29F42E4B26E}" dt="2025-08-30T07:48:21.099" v="4186"/>
          <ac:spMkLst>
            <pc:docMk/>
            <pc:sldMk cId="2391621749" sldId="264"/>
            <ac:spMk id="35" creationId="{911E7E91-90D8-25A4-CA17-8F62191B5BA9}"/>
          </ac:spMkLst>
        </pc:spChg>
        <pc:spChg chg="add mod">
          <ac:chgData name="Harsha Vardhan Simhadri" userId="8424f5c5-d98e-4dba-9a35-55ec38a7fb32" providerId="ADAL" clId="{E381420C-6476-40ED-89DD-B29F42E4B26E}" dt="2025-08-30T07:48:21.099" v="4186"/>
          <ac:spMkLst>
            <pc:docMk/>
            <pc:sldMk cId="2391621749" sldId="264"/>
            <ac:spMk id="43" creationId="{9105E039-7493-97B9-7582-8B4F558BEBDC}"/>
          </ac:spMkLst>
        </pc:spChg>
        <pc:spChg chg="add mod">
          <ac:chgData name="Harsha Vardhan Simhadri" userId="8424f5c5-d98e-4dba-9a35-55ec38a7fb32" providerId="ADAL" clId="{E381420C-6476-40ED-89DD-B29F42E4B26E}" dt="2025-08-30T07:49:11.601" v="4197"/>
          <ac:spMkLst>
            <pc:docMk/>
            <pc:sldMk cId="2391621749" sldId="264"/>
            <ac:spMk id="44" creationId="{4B33B792-5AB3-0A46-3C7A-AC65DAA836C1}"/>
          </ac:spMkLst>
        </pc:spChg>
        <pc:spChg chg="add mod">
          <ac:chgData name="Harsha Vardhan Simhadri" userId="8424f5c5-d98e-4dba-9a35-55ec38a7fb32" providerId="ADAL" clId="{E381420C-6476-40ED-89DD-B29F42E4B26E}" dt="2025-08-30T07:49:11.601" v="4197"/>
          <ac:spMkLst>
            <pc:docMk/>
            <pc:sldMk cId="2391621749" sldId="264"/>
            <ac:spMk id="45" creationId="{803126A6-0FB1-E251-92DB-8F8706428C24}"/>
          </ac:spMkLst>
        </pc:spChg>
      </pc:sldChg>
      <pc:sldChg chg="modSp add mod">
        <pc:chgData name="Harsha Vardhan Simhadri" userId="8424f5c5-d98e-4dba-9a35-55ec38a7fb32" providerId="ADAL" clId="{E381420C-6476-40ED-89DD-B29F42E4B26E}" dt="2025-08-27T23:57:00.131" v="3123" actId="20577"/>
        <pc:sldMkLst>
          <pc:docMk/>
          <pc:sldMk cId="3739479" sldId="265"/>
        </pc:sldMkLst>
        <pc:spChg chg="mod">
          <ac:chgData name="Harsha Vardhan Simhadri" userId="8424f5c5-d98e-4dba-9a35-55ec38a7fb32" providerId="ADAL" clId="{E381420C-6476-40ED-89DD-B29F42E4B26E}" dt="2025-08-27T23:57:00.131" v="3123" actId="20577"/>
          <ac:spMkLst>
            <pc:docMk/>
            <pc:sldMk cId="3739479" sldId="265"/>
            <ac:spMk id="2" creationId="{AA4BB5BA-680D-C41B-BEC0-2863200F9102}"/>
          </ac:spMkLst>
        </pc:spChg>
      </pc:sldChg>
      <pc:sldChg chg="add del">
        <pc:chgData name="Harsha Vardhan Simhadri" userId="8424f5c5-d98e-4dba-9a35-55ec38a7fb32" providerId="ADAL" clId="{E381420C-6476-40ED-89DD-B29F42E4B26E}" dt="2025-08-30T06:42:09.429" v="3810" actId="2696"/>
        <pc:sldMkLst>
          <pc:docMk/>
          <pc:sldMk cId="438483326" sldId="266"/>
        </pc:sldMkLst>
      </pc:sldChg>
      <pc:sldChg chg="modSp mod">
        <pc:chgData name="Harsha Vardhan Simhadri" userId="8424f5c5-d98e-4dba-9a35-55ec38a7fb32" providerId="ADAL" clId="{E381420C-6476-40ED-89DD-B29F42E4B26E}" dt="2025-09-02T07:09:35.240" v="5976" actId="20577"/>
        <pc:sldMkLst>
          <pc:docMk/>
          <pc:sldMk cId="1854015536" sldId="266"/>
        </pc:sldMkLst>
        <pc:spChg chg="mod">
          <ac:chgData name="Harsha Vardhan Simhadri" userId="8424f5c5-d98e-4dba-9a35-55ec38a7fb32" providerId="ADAL" clId="{E381420C-6476-40ED-89DD-B29F42E4B26E}" dt="2025-09-02T07:09:35.240" v="5976" actId="20577"/>
          <ac:spMkLst>
            <pc:docMk/>
            <pc:sldMk cId="1854015536" sldId="266"/>
            <ac:spMk id="2" creationId="{75B4A77C-003C-688F-7184-728AF7465A2C}"/>
          </ac:spMkLst>
        </pc:spChg>
      </pc:sldChg>
      <pc:sldChg chg="addSp delSp modSp add mod setBg">
        <pc:chgData name="Harsha Vardhan Simhadri" userId="8424f5c5-d98e-4dba-9a35-55ec38a7fb32" providerId="ADAL" clId="{E381420C-6476-40ED-89DD-B29F42E4B26E}" dt="2025-08-28T00:13:41.320" v="3233" actId="14100"/>
        <pc:sldMkLst>
          <pc:docMk/>
          <pc:sldMk cId="4258573936" sldId="266"/>
        </pc:sldMkLst>
      </pc:sldChg>
      <pc:sldChg chg="addSp delSp modSp add mod modNotesTx">
        <pc:chgData name="Harsha Vardhan Simhadri" userId="8424f5c5-d98e-4dba-9a35-55ec38a7fb32" providerId="ADAL" clId="{E381420C-6476-40ED-89DD-B29F42E4B26E}" dt="2025-08-30T07:50:41.207" v="4289" actId="120"/>
        <pc:sldMkLst>
          <pc:docMk/>
          <pc:sldMk cId="1776145163" sldId="267"/>
        </pc:sldMkLst>
      </pc:sldChg>
      <pc:sldChg chg="modSp add mod">
        <pc:chgData name="Harsha Vardhan Simhadri" userId="8424f5c5-d98e-4dba-9a35-55ec38a7fb32" providerId="ADAL" clId="{E381420C-6476-40ED-89DD-B29F42E4B26E}" dt="2025-08-27T23:57:13.266" v="3155" actId="20577"/>
        <pc:sldMkLst>
          <pc:docMk/>
          <pc:sldMk cId="813681534" sldId="270"/>
        </pc:sldMkLst>
        <pc:spChg chg="mod">
          <ac:chgData name="Harsha Vardhan Simhadri" userId="8424f5c5-d98e-4dba-9a35-55ec38a7fb32" providerId="ADAL" clId="{E381420C-6476-40ED-89DD-B29F42E4B26E}" dt="2025-08-27T23:57:13.266" v="3155" actId="20577"/>
          <ac:spMkLst>
            <pc:docMk/>
            <pc:sldMk cId="813681534" sldId="270"/>
            <ac:spMk id="2" creationId="{1A12DF5E-5EA6-6B04-8944-EECBC66416CA}"/>
          </ac:spMkLst>
        </pc:spChg>
      </pc:sldChg>
      <pc:sldChg chg="modSp add del ord">
        <pc:chgData name="Harsha Vardhan Simhadri" userId="8424f5c5-d98e-4dba-9a35-55ec38a7fb32" providerId="ADAL" clId="{E381420C-6476-40ED-89DD-B29F42E4B26E}" dt="2025-08-27T22:51:18.849" v="1984" actId="47"/>
        <pc:sldMkLst>
          <pc:docMk/>
          <pc:sldMk cId="2947987045" sldId="271"/>
        </pc:sldMkLst>
      </pc:sldChg>
      <pc:sldChg chg="modSp add del mod">
        <pc:chgData name="Harsha Vardhan Simhadri" userId="8424f5c5-d98e-4dba-9a35-55ec38a7fb32" providerId="ADAL" clId="{E381420C-6476-40ED-89DD-B29F42E4B26E}" dt="2025-08-27T22:45:56.307" v="1522" actId="47"/>
        <pc:sldMkLst>
          <pc:docMk/>
          <pc:sldMk cId="3987061601" sldId="272"/>
        </pc:sldMkLst>
      </pc:sldChg>
      <pc:sldChg chg="modSp new del mod">
        <pc:chgData name="Harsha Vardhan Simhadri" userId="8424f5c5-d98e-4dba-9a35-55ec38a7fb32" providerId="ADAL" clId="{E381420C-6476-40ED-89DD-B29F42E4B26E}" dt="2025-08-27T18:57:48.531" v="108" actId="47"/>
        <pc:sldMkLst>
          <pc:docMk/>
          <pc:sldMk cId="1915269555" sldId="273"/>
        </pc:sldMkLst>
      </pc:sldChg>
      <pc:sldChg chg="new del">
        <pc:chgData name="Harsha Vardhan Simhadri" userId="8424f5c5-d98e-4dba-9a35-55ec38a7fb32" providerId="ADAL" clId="{E381420C-6476-40ED-89DD-B29F42E4B26E}" dt="2025-08-30T16:43:17.547" v="5698" actId="47"/>
        <pc:sldMkLst>
          <pc:docMk/>
          <pc:sldMk cId="1780711931" sldId="274"/>
        </pc:sldMkLst>
      </pc:sldChg>
      <pc:sldChg chg="addSp delSp modSp add mod modAnim">
        <pc:chgData name="Harsha Vardhan Simhadri" userId="8424f5c5-d98e-4dba-9a35-55ec38a7fb32" providerId="ADAL" clId="{E381420C-6476-40ED-89DD-B29F42E4B26E}" dt="2025-08-30T18:00:36.105" v="5879"/>
        <pc:sldMkLst>
          <pc:docMk/>
          <pc:sldMk cId="1505943925" sldId="2076138115"/>
        </pc:sldMkLst>
        <pc:spChg chg="mod">
          <ac:chgData name="Harsha Vardhan Simhadri" userId="8424f5c5-d98e-4dba-9a35-55ec38a7fb32" providerId="ADAL" clId="{E381420C-6476-40ED-89DD-B29F42E4B26E}" dt="2025-08-30T07:49:55.350" v="4204" actId="120"/>
          <ac:spMkLst>
            <pc:docMk/>
            <pc:sldMk cId="1505943925" sldId="2076138115"/>
            <ac:spMk id="2" creationId="{61D42F0B-0E67-1B9D-13CB-BE977D4823F7}"/>
          </ac:spMkLst>
        </pc:spChg>
        <pc:spChg chg="add mod">
          <ac:chgData name="Harsha Vardhan Simhadri" userId="8424f5c5-d98e-4dba-9a35-55ec38a7fb32" providerId="ADAL" clId="{E381420C-6476-40ED-89DD-B29F42E4B26E}" dt="2025-08-30T07:44:41.840" v="4130" actId="1076"/>
          <ac:spMkLst>
            <pc:docMk/>
            <pc:sldMk cId="1505943925" sldId="2076138115"/>
            <ac:spMk id="3" creationId="{A9777E0A-FE85-4201-D506-F96519E7A95B}"/>
          </ac:spMkLst>
        </pc:spChg>
        <pc:spChg chg="mod">
          <ac:chgData name="Harsha Vardhan Simhadri" userId="8424f5c5-d98e-4dba-9a35-55ec38a7fb32" providerId="ADAL" clId="{E381420C-6476-40ED-89DD-B29F42E4B26E}" dt="2025-08-30T07:42:01.426" v="4067" actId="1076"/>
          <ac:spMkLst>
            <pc:docMk/>
            <pc:sldMk cId="1505943925" sldId="2076138115"/>
            <ac:spMk id="4" creationId="{16AF1654-A4DA-1221-A706-89AF58008DB6}"/>
          </ac:spMkLst>
        </pc:spChg>
        <pc:spChg chg="mod">
          <ac:chgData name="Harsha Vardhan Simhadri" userId="8424f5c5-d98e-4dba-9a35-55ec38a7fb32" providerId="ADAL" clId="{E381420C-6476-40ED-89DD-B29F42E4B26E}" dt="2025-08-27T23:42:47.821" v="3013" actId="2085"/>
          <ac:spMkLst>
            <pc:docMk/>
            <pc:sldMk cId="1505943925" sldId="2076138115"/>
            <ac:spMk id="6" creationId="{B126C86E-ED62-D494-485C-6441203E7340}"/>
          </ac:spMkLst>
        </pc:spChg>
        <pc:spChg chg="mod">
          <ac:chgData name="Harsha Vardhan Simhadri" userId="8424f5c5-d98e-4dba-9a35-55ec38a7fb32" providerId="ADAL" clId="{E381420C-6476-40ED-89DD-B29F42E4B26E}" dt="2025-08-27T23:42:47.821" v="3013" actId="2085"/>
          <ac:spMkLst>
            <pc:docMk/>
            <pc:sldMk cId="1505943925" sldId="2076138115"/>
            <ac:spMk id="8" creationId="{49CB54FC-23BD-4A59-1D1E-3271D36617F3}"/>
          </ac:spMkLst>
        </pc:spChg>
        <pc:spChg chg="mod">
          <ac:chgData name="Harsha Vardhan Simhadri" userId="8424f5c5-d98e-4dba-9a35-55ec38a7fb32" providerId="ADAL" clId="{E381420C-6476-40ED-89DD-B29F42E4B26E}" dt="2025-08-27T23:42:47.821" v="3013" actId="2085"/>
          <ac:spMkLst>
            <pc:docMk/>
            <pc:sldMk cId="1505943925" sldId="2076138115"/>
            <ac:spMk id="9" creationId="{F5DEC31B-3D4E-AEBF-14B8-277DB4A0DF38}"/>
          </ac:spMkLst>
        </pc:spChg>
        <pc:spChg chg="mod">
          <ac:chgData name="Harsha Vardhan Simhadri" userId="8424f5c5-d98e-4dba-9a35-55ec38a7fb32" providerId="ADAL" clId="{E381420C-6476-40ED-89DD-B29F42E4B26E}" dt="2025-08-27T23:42:47.821" v="3013" actId="2085"/>
          <ac:spMkLst>
            <pc:docMk/>
            <pc:sldMk cId="1505943925" sldId="2076138115"/>
            <ac:spMk id="10" creationId="{0C9710F4-824B-1E2C-A012-46BF8FE6B8B8}"/>
          </ac:spMkLst>
        </pc:spChg>
        <pc:spChg chg="mod">
          <ac:chgData name="Harsha Vardhan Simhadri" userId="8424f5c5-d98e-4dba-9a35-55ec38a7fb32" providerId="ADAL" clId="{E381420C-6476-40ED-89DD-B29F42E4B26E}" dt="2025-08-30T07:41:49.450" v="4064" actId="1076"/>
          <ac:spMkLst>
            <pc:docMk/>
            <pc:sldMk cId="1505943925" sldId="2076138115"/>
            <ac:spMk id="20" creationId="{5B5BEB5D-BF88-5878-9945-957C386E1090}"/>
          </ac:spMkLst>
        </pc:spChg>
        <pc:spChg chg="mod">
          <ac:chgData name="Harsha Vardhan Simhadri" userId="8424f5c5-d98e-4dba-9a35-55ec38a7fb32" providerId="ADAL" clId="{E381420C-6476-40ED-89DD-B29F42E4B26E}" dt="2025-08-27T23:43:18.244" v="3016" actId="207"/>
          <ac:spMkLst>
            <pc:docMk/>
            <pc:sldMk cId="1505943925" sldId="2076138115"/>
            <ac:spMk id="22" creationId="{E5C0E4EB-074A-C9AA-F5EC-A43E85B92125}"/>
          </ac:spMkLst>
        </pc:spChg>
        <pc:spChg chg="mod">
          <ac:chgData name="Harsha Vardhan Simhadri" userId="8424f5c5-d98e-4dba-9a35-55ec38a7fb32" providerId="ADAL" clId="{E381420C-6476-40ED-89DD-B29F42E4B26E}" dt="2025-08-30T07:41:41.060" v="4061" actId="1076"/>
          <ac:spMkLst>
            <pc:docMk/>
            <pc:sldMk cId="1505943925" sldId="2076138115"/>
            <ac:spMk id="23" creationId="{7BB8F33E-2F37-A241-D288-564066D09DE2}"/>
          </ac:spMkLst>
        </pc:spChg>
        <pc:spChg chg="mod">
          <ac:chgData name="Harsha Vardhan Simhadri" userId="8424f5c5-d98e-4dba-9a35-55ec38a7fb32" providerId="ADAL" clId="{E381420C-6476-40ED-89DD-B29F42E4B26E}" dt="2025-08-27T23:43:44.884" v="3019" actId="207"/>
          <ac:spMkLst>
            <pc:docMk/>
            <pc:sldMk cId="1505943925" sldId="2076138115"/>
            <ac:spMk id="31" creationId="{67176806-E3BF-D228-70E1-0E4A8549BB9D}"/>
          </ac:spMkLst>
        </pc:spChg>
        <pc:spChg chg="mod">
          <ac:chgData name="Harsha Vardhan Simhadri" userId="8424f5c5-d98e-4dba-9a35-55ec38a7fb32" providerId="ADAL" clId="{E381420C-6476-40ED-89DD-B29F42E4B26E}" dt="2025-08-30T07:44:41.840" v="4130" actId="1076"/>
          <ac:spMkLst>
            <pc:docMk/>
            <pc:sldMk cId="1505943925" sldId="2076138115"/>
            <ac:spMk id="35" creationId="{C5842C92-5FD5-2177-89B3-9E63D0654A49}"/>
          </ac:spMkLst>
        </pc:spChg>
        <pc:spChg chg="mod">
          <ac:chgData name="Harsha Vardhan Simhadri" userId="8424f5c5-d98e-4dba-9a35-55ec38a7fb32" providerId="ADAL" clId="{E381420C-6476-40ED-89DD-B29F42E4B26E}" dt="2025-08-30T07:44:41.840" v="4130" actId="1076"/>
          <ac:spMkLst>
            <pc:docMk/>
            <pc:sldMk cId="1505943925" sldId="2076138115"/>
            <ac:spMk id="37" creationId="{7A0A1767-2554-05A9-E7CD-D78FA94FC80B}"/>
          </ac:spMkLst>
        </pc:spChg>
        <pc:spChg chg="mod">
          <ac:chgData name="Harsha Vardhan Simhadri" userId="8424f5c5-d98e-4dba-9a35-55ec38a7fb32" providerId="ADAL" clId="{E381420C-6476-40ED-89DD-B29F42E4B26E}" dt="2025-08-30T07:41:54.628" v="4066" actId="1076"/>
          <ac:spMkLst>
            <pc:docMk/>
            <pc:sldMk cId="1505943925" sldId="2076138115"/>
            <ac:spMk id="38" creationId="{B428D23E-BBB7-BA70-39A2-F0CE44D74E2E}"/>
          </ac:spMkLst>
        </pc:spChg>
        <pc:spChg chg="mod">
          <ac:chgData name="Harsha Vardhan Simhadri" userId="8424f5c5-d98e-4dba-9a35-55ec38a7fb32" providerId="ADAL" clId="{E381420C-6476-40ED-89DD-B29F42E4B26E}" dt="2025-08-30T07:46:04.841" v="4148" actId="1076"/>
          <ac:spMkLst>
            <pc:docMk/>
            <pc:sldMk cId="1505943925" sldId="2076138115"/>
            <ac:spMk id="39" creationId="{565F9C21-2CA0-F509-7582-96BDB9996319}"/>
          </ac:spMkLst>
        </pc:spChg>
        <pc:spChg chg="mod">
          <ac:chgData name="Harsha Vardhan Simhadri" userId="8424f5c5-d98e-4dba-9a35-55ec38a7fb32" providerId="ADAL" clId="{E381420C-6476-40ED-89DD-B29F42E4B26E}" dt="2025-08-30T07:45:54.244" v="4144" actId="1076"/>
          <ac:spMkLst>
            <pc:docMk/>
            <pc:sldMk cId="1505943925" sldId="2076138115"/>
            <ac:spMk id="41" creationId="{50938101-5F47-10A8-8A47-B5AC644CD710}"/>
          </ac:spMkLst>
        </pc:spChg>
        <pc:spChg chg="mod">
          <ac:chgData name="Harsha Vardhan Simhadri" userId="8424f5c5-d98e-4dba-9a35-55ec38a7fb32" providerId="ADAL" clId="{E381420C-6476-40ED-89DD-B29F42E4B26E}" dt="2025-08-30T07:44:41.840" v="4130" actId="1076"/>
          <ac:spMkLst>
            <pc:docMk/>
            <pc:sldMk cId="1505943925" sldId="2076138115"/>
            <ac:spMk id="42" creationId="{78EDF7A4-734B-0771-E725-D3995EE02EAB}"/>
          </ac:spMkLst>
        </pc:spChg>
        <pc:spChg chg="add mod">
          <ac:chgData name="Harsha Vardhan Simhadri" userId="8424f5c5-d98e-4dba-9a35-55ec38a7fb32" providerId="ADAL" clId="{E381420C-6476-40ED-89DD-B29F42E4B26E}" dt="2025-08-30T07:48:17.932" v="4185"/>
          <ac:spMkLst>
            <pc:docMk/>
            <pc:sldMk cId="1505943925" sldId="2076138115"/>
            <ac:spMk id="44" creationId="{47B6B4F3-02B4-5CDC-CEA7-E728E2020931}"/>
          </ac:spMkLst>
        </pc:spChg>
        <pc:spChg chg="add mod">
          <ac:chgData name="Harsha Vardhan Simhadri" userId="8424f5c5-d98e-4dba-9a35-55ec38a7fb32" providerId="ADAL" clId="{E381420C-6476-40ED-89DD-B29F42E4B26E}" dt="2025-08-30T07:48:17.932" v="4185"/>
          <ac:spMkLst>
            <pc:docMk/>
            <pc:sldMk cId="1505943925" sldId="2076138115"/>
            <ac:spMk id="52" creationId="{CB398895-FD87-637F-F14A-B577944E806B}"/>
          </ac:spMkLst>
        </pc:spChg>
        <pc:grpChg chg="add mod">
          <ac:chgData name="Harsha Vardhan Simhadri" userId="8424f5c5-d98e-4dba-9a35-55ec38a7fb32" providerId="ADAL" clId="{E381420C-6476-40ED-89DD-B29F42E4B26E}" dt="2025-08-30T17:59:50.400" v="5877"/>
          <ac:grpSpMkLst>
            <pc:docMk/>
            <pc:sldMk cId="1505943925" sldId="2076138115"/>
            <ac:grpSpMk id="11" creationId="{D7F0F99E-EE40-E4B0-4FD9-6BF2D75738D7}"/>
          </ac:grpSpMkLst>
        </pc:grpChg>
        <pc:grpChg chg="add mod">
          <ac:chgData name="Harsha Vardhan Simhadri" userId="8424f5c5-d98e-4dba-9a35-55ec38a7fb32" providerId="ADAL" clId="{E381420C-6476-40ED-89DD-B29F42E4B26E}" dt="2025-08-30T07:48:17.932" v="4185"/>
          <ac:grpSpMkLst>
            <pc:docMk/>
            <pc:sldMk cId="1505943925" sldId="2076138115"/>
            <ac:grpSpMk id="47" creationId="{9ACA97B6-F646-2712-9181-D493BAD18B3F}"/>
          </ac:grpSpMkLst>
        </pc:grpChg>
        <pc:cxnChg chg="mod">
          <ac:chgData name="Harsha Vardhan Simhadri" userId="8424f5c5-d98e-4dba-9a35-55ec38a7fb32" providerId="ADAL" clId="{E381420C-6476-40ED-89DD-B29F42E4B26E}" dt="2025-08-30T17:59:50.400" v="5877"/>
          <ac:cxnSpMkLst>
            <pc:docMk/>
            <pc:sldMk cId="1505943925" sldId="2076138115"/>
            <ac:cxnSpMk id="13" creationId="{77319353-046A-E54E-312C-6798E859A1A9}"/>
          </ac:cxnSpMkLst>
        </pc:cxnChg>
        <pc:cxnChg chg="mod">
          <ac:chgData name="Harsha Vardhan Simhadri" userId="8424f5c5-d98e-4dba-9a35-55ec38a7fb32" providerId="ADAL" clId="{E381420C-6476-40ED-89DD-B29F42E4B26E}" dt="2025-08-30T17:59:50.400" v="5877"/>
          <ac:cxnSpMkLst>
            <pc:docMk/>
            <pc:sldMk cId="1505943925" sldId="2076138115"/>
            <ac:cxnSpMk id="19" creationId="{032571B2-EF8D-222D-04FC-BFE410278A68}"/>
          </ac:cxnSpMkLst>
        </pc:cxnChg>
        <pc:cxnChg chg="mod">
          <ac:chgData name="Harsha Vardhan Simhadri" userId="8424f5c5-d98e-4dba-9a35-55ec38a7fb32" providerId="ADAL" clId="{E381420C-6476-40ED-89DD-B29F42E4B26E}" dt="2025-08-30T07:48:17.932" v="4185"/>
          <ac:cxnSpMkLst>
            <pc:docMk/>
            <pc:sldMk cId="1505943925" sldId="2076138115"/>
            <ac:cxnSpMk id="48" creationId="{795872D2-D40D-3D7F-82D0-92241ADC39C7}"/>
          </ac:cxnSpMkLst>
        </pc:cxnChg>
        <pc:cxnChg chg="mod">
          <ac:chgData name="Harsha Vardhan Simhadri" userId="8424f5c5-d98e-4dba-9a35-55ec38a7fb32" providerId="ADAL" clId="{E381420C-6476-40ED-89DD-B29F42E4B26E}" dt="2025-08-30T07:48:17.932" v="4185"/>
          <ac:cxnSpMkLst>
            <pc:docMk/>
            <pc:sldMk cId="1505943925" sldId="2076138115"/>
            <ac:cxnSpMk id="49" creationId="{C69E8B79-2DCE-EFAD-576C-706D82561868}"/>
          </ac:cxnSpMkLst>
        </pc:cxnChg>
      </pc:sldChg>
      <pc:sldChg chg="modSp add del mod modTransition">
        <pc:chgData name="Harsha Vardhan Simhadri" userId="8424f5c5-d98e-4dba-9a35-55ec38a7fb32" providerId="ADAL" clId="{E381420C-6476-40ED-89DD-B29F42E4B26E}" dt="2025-08-27T22:29:56.935" v="1333" actId="47"/>
        <pc:sldMkLst>
          <pc:docMk/>
          <pc:sldMk cId="3354980608" sldId="2147482515"/>
        </pc:sldMkLst>
      </pc:sldChg>
      <pc:sldChg chg="addSp delSp modSp add mod">
        <pc:chgData name="Harsha Vardhan Simhadri" userId="8424f5c5-d98e-4dba-9a35-55ec38a7fb32" providerId="ADAL" clId="{E381420C-6476-40ED-89DD-B29F42E4B26E}" dt="2025-08-28T00:26:12.280" v="3562" actId="14100"/>
        <pc:sldMkLst>
          <pc:docMk/>
          <pc:sldMk cId="3627927611" sldId="2147483566"/>
        </pc:sldMkLst>
      </pc:sldChg>
      <pc:sldChg chg="addSp delSp modSp add mod">
        <pc:chgData name="Harsha Vardhan Simhadri" userId="8424f5c5-d98e-4dba-9a35-55ec38a7fb32" providerId="ADAL" clId="{E381420C-6476-40ED-89DD-B29F42E4B26E}" dt="2025-08-27T23:45:06.219" v="3048" actId="20577"/>
        <pc:sldMkLst>
          <pc:docMk/>
          <pc:sldMk cId="2458983548" sldId="2147483567"/>
        </pc:sldMkLst>
      </pc:sldChg>
      <pc:sldChg chg="modSp add mod">
        <pc:chgData name="Harsha Vardhan Simhadri" userId="8424f5c5-d98e-4dba-9a35-55ec38a7fb32" providerId="ADAL" clId="{E381420C-6476-40ED-89DD-B29F42E4B26E}" dt="2025-08-27T19:08:55.925" v="497" actId="20577"/>
        <pc:sldMkLst>
          <pc:docMk/>
          <pc:sldMk cId="510853497" sldId="2147483568"/>
        </pc:sldMkLst>
      </pc:sldChg>
      <pc:sldChg chg="modSp add mod">
        <pc:chgData name="Harsha Vardhan Simhadri" userId="8424f5c5-d98e-4dba-9a35-55ec38a7fb32" providerId="ADAL" clId="{E381420C-6476-40ED-89DD-B29F42E4B26E}" dt="2025-08-28T00:19:33.825" v="3426" actId="1076"/>
        <pc:sldMkLst>
          <pc:docMk/>
          <pc:sldMk cId="2817319425" sldId="2147483570"/>
        </pc:sldMkLst>
        <pc:spChg chg="mod">
          <ac:chgData name="Harsha Vardhan Simhadri" userId="8424f5c5-d98e-4dba-9a35-55ec38a7fb32" providerId="ADAL" clId="{E381420C-6476-40ED-89DD-B29F42E4B26E}" dt="2025-08-28T00:18:07.642" v="3388" actId="1076"/>
          <ac:spMkLst>
            <pc:docMk/>
            <pc:sldMk cId="2817319425" sldId="2147483570"/>
            <ac:spMk id="2" creationId="{351D38BF-2CC3-D481-D102-4521085AB263}"/>
          </ac:spMkLst>
        </pc:spChg>
        <pc:spChg chg="mod">
          <ac:chgData name="Harsha Vardhan Simhadri" userId="8424f5c5-d98e-4dba-9a35-55ec38a7fb32" providerId="ADAL" clId="{E381420C-6476-40ED-89DD-B29F42E4B26E}" dt="2025-08-28T00:19:33.825" v="3426" actId="1076"/>
          <ac:spMkLst>
            <pc:docMk/>
            <pc:sldMk cId="2817319425" sldId="2147483570"/>
            <ac:spMk id="8" creationId="{3460B876-DF6A-FBE2-8A4F-37E76E7B363F}"/>
          </ac:spMkLst>
        </pc:spChg>
        <pc:spChg chg="mod">
          <ac:chgData name="Harsha Vardhan Simhadri" userId="8424f5c5-d98e-4dba-9a35-55ec38a7fb32" providerId="ADAL" clId="{E381420C-6476-40ED-89DD-B29F42E4B26E}" dt="2025-08-28T00:19:05.736" v="3412" actId="20577"/>
          <ac:spMkLst>
            <pc:docMk/>
            <pc:sldMk cId="2817319425" sldId="2147483570"/>
            <ac:spMk id="9" creationId="{D98FC312-7518-1445-3616-3A82A4BA0868}"/>
          </ac:spMkLst>
        </pc:spChg>
      </pc:sldChg>
      <pc:sldChg chg="addSp delSp modSp new mod modAnim">
        <pc:chgData name="Harsha Vardhan Simhadri" userId="8424f5c5-d98e-4dba-9a35-55ec38a7fb32" providerId="ADAL" clId="{E381420C-6476-40ED-89DD-B29F42E4B26E}" dt="2025-08-30T08:45:48.807" v="5590" actId="1076"/>
        <pc:sldMkLst>
          <pc:docMk/>
          <pc:sldMk cId="2012740146" sldId="2147483571"/>
        </pc:sldMkLst>
        <pc:spChg chg="mod">
          <ac:chgData name="Harsha Vardhan Simhadri" userId="8424f5c5-d98e-4dba-9a35-55ec38a7fb32" providerId="ADAL" clId="{E381420C-6476-40ED-89DD-B29F42E4B26E}" dt="2025-08-27T21:59:13.074" v="793" actId="20577"/>
          <ac:spMkLst>
            <pc:docMk/>
            <pc:sldMk cId="2012740146" sldId="2147483571"/>
            <ac:spMk id="2" creationId="{CCE1B3B0-C17B-5F2E-6D0F-2FD754B3F0FD}"/>
          </ac:spMkLst>
        </pc:spChg>
        <pc:spChg chg="add mod">
          <ac:chgData name="Harsha Vardhan Simhadri" userId="8424f5c5-d98e-4dba-9a35-55ec38a7fb32" providerId="ADAL" clId="{E381420C-6476-40ED-89DD-B29F42E4B26E}" dt="2025-08-27T22:09:32.240" v="950" actId="1076"/>
          <ac:spMkLst>
            <pc:docMk/>
            <pc:sldMk cId="2012740146" sldId="2147483571"/>
            <ac:spMk id="12" creationId="{70012B5E-C6CE-571D-485B-56306E01C47F}"/>
          </ac:spMkLst>
        </pc:spChg>
        <pc:picChg chg="add del mod">
          <ac:chgData name="Harsha Vardhan Simhadri" userId="8424f5c5-d98e-4dba-9a35-55ec38a7fb32" providerId="ADAL" clId="{E381420C-6476-40ED-89DD-B29F42E4B26E}" dt="2025-08-30T08:45:48.807" v="5590" actId="1076"/>
          <ac:picMkLst>
            <pc:docMk/>
            <pc:sldMk cId="2012740146" sldId="2147483571"/>
            <ac:picMk id="7" creationId="{709D17CC-C5CB-0229-F80A-EC9F289F0C7B}"/>
          </ac:picMkLst>
        </pc:picChg>
        <pc:picChg chg="add mod ord">
          <ac:chgData name="Harsha Vardhan Simhadri" userId="8424f5c5-d98e-4dba-9a35-55ec38a7fb32" providerId="ADAL" clId="{E381420C-6476-40ED-89DD-B29F42E4B26E}" dt="2025-08-27T22:34:41.665" v="1421" actId="14100"/>
          <ac:picMkLst>
            <pc:docMk/>
            <pc:sldMk cId="2012740146" sldId="2147483571"/>
            <ac:picMk id="10" creationId="{662DAFA4-25F6-4BAA-8804-FFE3CD63B6FA}"/>
          </ac:picMkLst>
        </pc:picChg>
      </pc:sldChg>
      <pc:sldChg chg="modSp new del mod">
        <pc:chgData name="Harsha Vardhan Simhadri" userId="8424f5c5-d98e-4dba-9a35-55ec38a7fb32" providerId="ADAL" clId="{E381420C-6476-40ED-89DD-B29F42E4B26E}" dt="2025-08-28T00:21:17.818" v="3460" actId="47"/>
        <pc:sldMkLst>
          <pc:docMk/>
          <pc:sldMk cId="2627503438" sldId="2147483572"/>
        </pc:sldMkLst>
      </pc:sldChg>
      <pc:sldChg chg="new del">
        <pc:chgData name="Harsha Vardhan Simhadri" userId="8424f5c5-d98e-4dba-9a35-55ec38a7fb32" providerId="ADAL" clId="{E381420C-6476-40ED-89DD-B29F42E4B26E}" dt="2025-08-27T19:07:58.216" v="463" actId="47"/>
        <pc:sldMkLst>
          <pc:docMk/>
          <pc:sldMk cId="2616894751" sldId="2147483573"/>
        </pc:sldMkLst>
      </pc:sldChg>
      <pc:sldChg chg="modSp new del mod">
        <pc:chgData name="Harsha Vardhan Simhadri" userId="8424f5c5-d98e-4dba-9a35-55ec38a7fb32" providerId="ADAL" clId="{E381420C-6476-40ED-89DD-B29F42E4B26E}" dt="2025-08-27T23:56:41.562" v="3051" actId="47"/>
        <pc:sldMkLst>
          <pc:docMk/>
          <pc:sldMk cId="3552999058" sldId="2147483574"/>
        </pc:sldMkLst>
      </pc:sldChg>
      <pc:sldChg chg="modSp new del mod">
        <pc:chgData name="Harsha Vardhan Simhadri" userId="8424f5c5-d98e-4dba-9a35-55ec38a7fb32" providerId="ADAL" clId="{E381420C-6476-40ED-89DD-B29F42E4B26E}" dt="2025-08-27T23:59:31.910" v="3158" actId="47"/>
        <pc:sldMkLst>
          <pc:docMk/>
          <pc:sldMk cId="3906654532" sldId="2147483575"/>
        </pc:sldMkLst>
      </pc:sldChg>
      <pc:sldChg chg="addSp delSp modSp new mod">
        <pc:chgData name="Harsha Vardhan Simhadri" userId="8424f5c5-d98e-4dba-9a35-55ec38a7fb32" providerId="ADAL" clId="{E381420C-6476-40ED-89DD-B29F42E4B26E}" dt="2025-09-02T07:08:33.825" v="5947" actId="6549"/>
        <pc:sldMkLst>
          <pc:docMk/>
          <pc:sldMk cId="3144814709" sldId="2147483576"/>
        </pc:sldMkLst>
        <pc:spChg chg="mod">
          <ac:chgData name="Harsha Vardhan Simhadri" userId="8424f5c5-d98e-4dba-9a35-55ec38a7fb32" providerId="ADAL" clId="{E381420C-6476-40ED-89DD-B29F42E4B26E}" dt="2025-09-02T07:08:33.825" v="5947" actId="6549"/>
          <ac:spMkLst>
            <pc:docMk/>
            <pc:sldMk cId="3144814709" sldId="2147483576"/>
            <ac:spMk id="2" creationId="{D2E32284-A131-F446-DAC6-54B768341589}"/>
          </ac:spMkLst>
        </pc:spChg>
        <pc:picChg chg="add mod">
          <ac:chgData name="Harsha Vardhan Simhadri" userId="8424f5c5-d98e-4dba-9a35-55ec38a7fb32" providerId="ADAL" clId="{E381420C-6476-40ED-89DD-B29F42E4B26E}" dt="2025-08-27T23:05:24.817" v="2027" actId="1076"/>
          <ac:picMkLst>
            <pc:docMk/>
            <pc:sldMk cId="3144814709" sldId="2147483576"/>
            <ac:picMk id="9" creationId="{19714B95-EBDA-66EF-3195-15BE1D3308AF}"/>
          </ac:picMkLst>
        </pc:picChg>
      </pc:sldChg>
      <pc:sldChg chg="addSp delSp modSp new mod">
        <pc:chgData name="Harsha Vardhan Simhadri" userId="8424f5c5-d98e-4dba-9a35-55ec38a7fb32" providerId="ADAL" clId="{E381420C-6476-40ED-89DD-B29F42E4B26E}" dt="2025-08-27T22:31:45.658" v="1335"/>
        <pc:sldMkLst>
          <pc:docMk/>
          <pc:sldMk cId="607725024" sldId="2147483577"/>
        </pc:sldMkLst>
        <pc:spChg chg="mod">
          <ac:chgData name="Harsha Vardhan Simhadri" userId="8424f5c5-d98e-4dba-9a35-55ec38a7fb32" providerId="ADAL" clId="{E381420C-6476-40ED-89DD-B29F42E4B26E}" dt="2025-08-27T22:31:45.658" v="1335"/>
          <ac:spMkLst>
            <pc:docMk/>
            <pc:sldMk cId="607725024" sldId="2147483577"/>
            <ac:spMk id="2" creationId="{87704960-4D0A-ADFB-2B50-8B4B037A38E9}"/>
          </ac:spMkLst>
        </pc:spChg>
      </pc:sldChg>
      <pc:sldChg chg="modSp new del mod">
        <pc:chgData name="Harsha Vardhan Simhadri" userId="8424f5c5-d98e-4dba-9a35-55ec38a7fb32" providerId="ADAL" clId="{E381420C-6476-40ED-89DD-B29F42E4B26E}" dt="2025-08-27T19:22:38.713" v="594" actId="47"/>
        <pc:sldMkLst>
          <pc:docMk/>
          <pc:sldMk cId="586873793" sldId="2147483578"/>
        </pc:sldMkLst>
      </pc:sldChg>
      <pc:sldChg chg="addSp delSp modSp new mod addAnim delAnim modAnim">
        <pc:chgData name="Harsha Vardhan Simhadri" userId="8424f5c5-d98e-4dba-9a35-55ec38a7fb32" providerId="ADAL" clId="{E381420C-6476-40ED-89DD-B29F42E4B26E}" dt="2025-08-30T16:49:53.958" v="5808" actId="20577"/>
        <pc:sldMkLst>
          <pc:docMk/>
          <pc:sldMk cId="1746434675" sldId="2147483578"/>
        </pc:sldMkLst>
        <pc:spChg chg="add mod">
          <ac:chgData name="Harsha Vardhan Simhadri" userId="8424f5c5-d98e-4dba-9a35-55ec38a7fb32" providerId="ADAL" clId="{E381420C-6476-40ED-89DD-B29F42E4B26E}" dt="2025-08-30T08:13:44.900" v="4928" actId="1076"/>
          <ac:spMkLst>
            <pc:docMk/>
            <pc:sldMk cId="1746434675" sldId="2147483578"/>
            <ac:spMk id="2" creationId="{22C44E51-EC4E-0861-8078-2F9C3C58257A}"/>
          </ac:spMkLst>
        </pc:spChg>
        <pc:spChg chg="mod">
          <ac:chgData name="Harsha Vardhan Simhadri" userId="8424f5c5-d98e-4dba-9a35-55ec38a7fb32" providerId="ADAL" clId="{E381420C-6476-40ED-89DD-B29F42E4B26E}" dt="2025-08-30T08:24:45.012" v="5312" actId="14100"/>
          <ac:spMkLst>
            <pc:docMk/>
            <pc:sldMk cId="1746434675" sldId="2147483578"/>
            <ac:spMk id="3" creationId="{D1814F8F-028A-A646-5684-750D02711FF7}"/>
          </ac:spMkLst>
        </pc:spChg>
        <pc:spChg chg="add mod">
          <ac:chgData name="Harsha Vardhan Simhadri" userId="8424f5c5-d98e-4dba-9a35-55ec38a7fb32" providerId="ADAL" clId="{E381420C-6476-40ED-89DD-B29F42E4B26E}" dt="2025-08-30T08:28:07.194" v="5462" actId="1076"/>
          <ac:spMkLst>
            <pc:docMk/>
            <pc:sldMk cId="1746434675" sldId="2147483578"/>
            <ac:spMk id="5" creationId="{4576D711-16C8-8FFD-1C2A-0CCF63604842}"/>
          </ac:spMkLst>
        </pc:spChg>
        <pc:spChg chg="add mod">
          <ac:chgData name="Harsha Vardhan Simhadri" userId="8424f5c5-d98e-4dba-9a35-55ec38a7fb32" providerId="ADAL" clId="{E381420C-6476-40ED-89DD-B29F42E4B26E}" dt="2025-08-30T08:29:43.130" v="5538" actId="1076"/>
          <ac:spMkLst>
            <pc:docMk/>
            <pc:sldMk cId="1746434675" sldId="2147483578"/>
            <ac:spMk id="6" creationId="{325092EE-7D33-60BA-0DEE-7ED2033379C3}"/>
          </ac:spMkLst>
        </pc:spChg>
        <pc:spChg chg="add mod">
          <ac:chgData name="Harsha Vardhan Simhadri" userId="8424f5c5-d98e-4dba-9a35-55ec38a7fb32" providerId="ADAL" clId="{E381420C-6476-40ED-89DD-B29F42E4B26E}" dt="2025-08-30T07:41:29.932" v="4059" actId="20577"/>
          <ac:spMkLst>
            <pc:docMk/>
            <pc:sldMk cId="1746434675" sldId="2147483578"/>
            <ac:spMk id="7" creationId="{F4FA89A4-214B-AD69-7907-3740C8F1F766}"/>
          </ac:spMkLst>
        </pc:spChg>
        <pc:spChg chg="add mod">
          <ac:chgData name="Harsha Vardhan Simhadri" userId="8424f5c5-d98e-4dba-9a35-55ec38a7fb32" providerId="ADAL" clId="{E381420C-6476-40ED-89DD-B29F42E4B26E}" dt="2025-08-30T08:28:15.295" v="5463" actId="14100"/>
          <ac:spMkLst>
            <pc:docMk/>
            <pc:sldMk cId="1746434675" sldId="2147483578"/>
            <ac:spMk id="11" creationId="{B8CDCF0D-9A76-9618-5AF6-EBB3E54177E5}"/>
          </ac:spMkLst>
        </pc:spChg>
        <pc:spChg chg="add mod">
          <ac:chgData name="Harsha Vardhan Simhadri" userId="8424f5c5-d98e-4dba-9a35-55ec38a7fb32" providerId="ADAL" clId="{E381420C-6476-40ED-89DD-B29F42E4B26E}" dt="2025-08-30T16:49:53.958" v="5808" actId="20577"/>
          <ac:spMkLst>
            <pc:docMk/>
            <pc:sldMk cId="1746434675" sldId="2147483578"/>
            <ac:spMk id="12" creationId="{C732F22D-9167-23EC-77E8-FB7DA1353EFB}"/>
          </ac:spMkLst>
        </pc:spChg>
        <pc:spChg chg="add mod">
          <ac:chgData name="Harsha Vardhan Simhadri" userId="8424f5c5-d98e-4dba-9a35-55ec38a7fb32" providerId="ADAL" clId="{E381420C-6476-40ED-89DD-B29F42E4B26E}" dt="2025-08-30T16:49:36.632" v="5794" actId="14100"/>
          <ac:spMkLst>
            <pc:docMk/>
            <pc:sldMk cId="1746434675" sldId="2147483578"/>
            <ac:spMk id="14" creationId="{BC1F7A11-E8EB-A62E-03F6-7570B4D23BFE}"/>
          </ac:spMkLst>
        </pc:spChg>
        <pc:spChg chg="add mod">
          <ac:chgData name="Harsha Vardhan Simhadri" userId="8424f5c5-d98e-4dba-9a35-55ec38a7fb32" providerId="ADAL" clId="{E381420C-6476-40ED-89DD-B29F42E4B26E}" dt="2025-08-30T08:08:58.209" v="4618" actId="207"/>
          <ac:spMkLst>
            <pc:docMk/>
            <pc:sldMk cId="1746434675" sldId="2147483578"/>
            <ac:spMk id="16" creationId="{6BD78267-CB34-D340-9807-91127B3149B8}"/>
          </ac:spMkLst>
        </pc:spChg>
        <pc:spChg chg="add mod">
          <ac:chgData name="Harsha Vardhan Simhadri" userId="8424f5c5-d98e-4dba-9a35-55ec38a7fb32" providerId="ADAL" clId="{E381420C-6476-40ED-89DD-B29F42E4B26E}" dt="2025-08-30T08:09:02.471" v="4620" actId="1076"/>
          <ac:spMkLst>
            <pc:docMk/>
            <pc:sldMk cId="1746434675" sldId="2147483578"/>
            <ac:spMk id="17" creationId="{DB55A37D-9901-27F7-B944-DBAD46157388}"/>
          </ac:spMkLst>
        </pc:spChg>
        <pc:spChg chg="add mod">
          <ac:chgData name="Harsha Vardhan Simhadri" userId="8424f5c5-d98e-4dba-9a35-55ec38a7fb32" providerId="ADAL" clId="{E381420C-6476-40ED-89DD-B29F42E4B26E}" dt="2025-08-30T08:09:06.523" v="4622" actId="1076"/>
          <ac:spMkLst>
            <pc:docMk/>
            <pc:sldMk cId="1746434675" sldId="2147483578"/>
            <ac:spMk id="18" creationId="{6C6883C3-B08F-AFAF-1A52-394B3CFE325A}"/>
          </ac:spMkLst>
        </pc:spChg>
        <pc:spChg chg="add mod">
          <ac:chgData name="Harsha Vardhan Simhadri" userId="8424f5c5-d98e-4dba-9a35-55ec38a7fb32" providerId="ADAL" clId="{E381420C-6476-40ED-89DD-B29F42E4B26E}" dt="2025-08-30T08:11:58.185" v="4797" actId="20577"/>
          <ac:spMkLst>
            <pc:docMk/>
            <pc:sldMk cId="1746434675" sldId="2147483578"/>
            <ac:spMk id="19" creationId="{C29DCC08-6AAD-C89B-0A63-CF014D91B294}"/>
          </ac:spMkLst>
        </pc:spChg>
        <pc:spChg chg="add mod">
          <ac:chgData name="Harsha Vardhan Simhadri" userId="8424f5c5-d98e-4dba-9a35-55ec38a7fb32" providerId="ADAL" clId="{E381420C-6476-40ED-89DD-B29F42E4B26E}" dt="2025-08-30T08:09:24.854" v="4630" actId="14100"/>
          <ac:spMkLst>
            <pc:docMk/>
            <pc:sldMk cId="1746434675" sldId="2147483578"/>
            <ac:spMk id="21" creationId="{53F8184F-C01D-031F-D317-7CE2331C72EE}"/>
          </ac:spMkLst>
        </pc:spChg>
        <pc:spChg chg="add mod">
          <ac:chgData name="Harsha Vardhan Simhadri" userId="8424f5c5-d98e-4dba-9a35-55ec38a7fb32" providerId="ADAL" clId="{E381420C-6476-40ED-89DD-B29F42E4B26E}" dt="2025-08-30T08:11:41.895" v="4780" actId="404"/>
          <ac:spMkLst>
            <pc:docMk/>
            <pc:sldMk cId="1746434675" sldId="2147483578"/>
            <ac:spMk id="22" creationId="{6F994C8D-94C1-A71E-CE2F-5BD7CA949871}"/>
          </ac:spMkLst>
        </pc:spChg>
        <pc:spChg chg="add mod">
          <ac:chgData name="Harsha Vardhan Simhadri" userId="8424f5c5-d98e-4dba-9a35-55ec38a7fb32" providerId="ADAL" clId="{E381420C-6476-40ED-89DD-B29F42E4B26E}" dt="2025-08-30T08:28:07.194" v="5462" actId="1076"/>
          <ac:spMkLst>
            <pc:docMk/>
            <pc:sldMk cId="1746434675" sldId="2147483578"/>
            <ac:spMk id="23" creationId="{4DD45CBC-7DDA-A02F-A70F-4409C9CEB300}"/>
          </ac:spMkLst>
        </pc:spChg>
        <pc:spChg chg="add mod">
          <ac:chgData name="Harsha Vardhan Simhadri" userId="8424f5c5-d98e-4dba-9a35-55ec38a7fb32" providerId="ADAL" clId="{E381420C-6476-40ED-89DD-B29F42E4B26E}" dt="2025-08-30T08:18:17.288" v="5035" actId="120"/>
          <ac:spMkLst>
            <pc:docMk/>
            <pc:sldMk cId="1746434675" sldId="2147483578"/>
            <ac:spMk id="24" creationId="{865964ED-D4D2-4BDD-B75B-07F6FD5159B7}"/>
          </ac:spMkLst>
        </pc:spChg>
        <pc:spChg chg="add mod">
          <ac:chgData name="Harsha Vardhan Simhadri" userId="8424f5c5-d98e-4dba-9a35-55ec38a7fb32" providerId="ADAL" clId="{E381420C-6476-40ED-89DD-B29F42E4B26E}" dt="2025-08-30T08:21:07.223" v="5090" actId="20577"/>
          <ac:spMkLst>
            <pc:docMk/>
            <pc:sldMk cId="1746434675" sldId="2147483578"/>
            <ac:spMk id="25" creationId="{0F36990E-AA06-37BA-B74C-A8E15A439370}"/>
          </ac:spMkLst>
        </pc:spChg>
        <pc:spChg chg="add mod">
          <ac:chgData name="Harsha Vardhan Simhadri" userId="8424f5c5-d98e-4dba-9a35-55ec38a7fb32" providerId="ADAL" clId="{E381420C-6476-40ED-89DD-B29F42E4B26E}" dt="2025-08-30T08:28:07.194" v="5462" actId="1076"/>
          <ac:spMkLst>
            <pc:docMk/>
            <pc:sldMk cId="1746434675" sldId="2147483578"/>
            <ac:spMk id="27" creationId="{96806544-4E1D-B738-B5C9-1E0951FC7C1F}"/>
          </ac:spMkLst>
        </pc:spChg>
        <pc:spChg chg="add mod">
          <ac:chgData name="Harsha Vardhan Simhadri" userId="8424f5c5-d98e-4dba-9a35-55ec38a7fb32" providerId="ADAL" clId="{E381420C-6476-40ED-89DD-B29F42E4B26E}" dt="2025-08-30T08:28:07.194" v="5462" actId="1076"/>
          <ac:spMkLst>
            <pc:docMk/>
            <pc:sldMk cId="1746434675" sldId="2147483578"/>
            <ac:spMk id="28" creationId="{35900625-68CB-7619-8FC8-845C8427E374}"/>
          </ac:spMkLst>
        </pc:spChg>
        <pc:spChg chg="add mod">
          <ac:chgData name="Harsha Vardhan Simhadri" userId="8424f5c5-d98e-4dba-9a35-55ec38a7fb32" providerId="ADAL" clId="{E381420C-6476-40ED-89DD-B29F42E4B26E}" dt="2025-08-30T08:17:51.943" v="5029" actId="20577"/>
          <ac:spMkLst>
            <pc:docMk/>
            <pc:sldMk cId="1746434675" sldId="2147483578"/>
            <ac:spMk id="29" creationId="{AC4EC321-6C61-5284-1CF8-A233F1991D72}"/>
          </ac:spMkLst>
        </pc:spChg>
        <pc:spChg chg="add mod">
          <ac:chgData name="Harsha Vardhan Simhadri" userId="8424f5c5-d98e-4dba-9a35-55ec38a7fb32" providerId="ADAL" clId="{E381420C-6476-40ED-89DD-B29F42E4B26E}" dt="2025-08-30T08:17:57.098" v="5031" actId="1076"/>
          <ac:spMkLst>
            <pc:docMk/>
            <pc:sldMk cId="1746434675" sldId="2147483578"/>
            <ac:spMk id="30" creationId="{8A642339-EB89-332E-A949-3EB26B10C3D9}"/>
          </ac:spMkLst>
        </pc:spChg>
        <pc:spChg chg="add mod">
          <ac:chgData name="Harsha Vardhan Simhadri" userId="8424f5c5-d98e-4dba-9a35-55ec38a7fb32" providerId="ADAL" clId="{E381420C-6476-40ED-89DD-B29F42E4B26E}" dt="2025-08-30T08:18:03.265" v="5033" actId="1076"/>
          <ac:spMkLst>
            <pc:docMk/>
            <pc:sldMk cId="1746434675" sldId="2147483578"/>
            <ac:spMk id="31" creationId="{4E181617-D93B-7787-DE9D-186F0541D173}"/>
          </ac:spMkLst>
        </pc:spChg>
        <pc:spChg chg="add mod">
          <ac:chgData name="Harsha Vardhan Simhadri" userId="8424f5c5-d98e-4dba-9a35-55ec38a7fb32" providerId="ADAL" clId="{E381420C-6476-40ED-89DD-B29F42E4B26E}" dt="2025-08-30T08:19:24.446" v="5064" actId="14100"/>
          <ac:spMkLst>
            <pc:docMk/>
            <pc:sldMk cId="1746434675" sldId="2147483578"/>
            <ac:spMk id="32" creationId="{8EE4C235-7BC0-EEE3-340B-11B429DBCB41}"/>
          </ac:spMkLst>
        </pc:spChg>
        <pc:spChg chg="add mod">
          <ac:chgData name="Harsha Vardhan Simhadri" userId="8424f5c5-d98e-4dba-9a35-55ec38a7fb32" providerId="ADAL" clId="{E381420C-6476-40ED-89DD-B29F42E4B26E}" dt="2025-08-30T08:19:24.446" v="5064" actId="14100"/>
          <ac:spMkLst>
            <pc:docMk/>
            <pc:sldMk cId="1746434675" sldId="2147483578"/>
            <ac:spMk id="33" creationId="{D6FDD0CD-12DA-173B-C0BF-601A5BD5A3E2}"/>
          </ac:spMkLst>
        </pc:spChg>
        <pc:spChg chg="add mod">
          <ac:chgData name="Harsha Vardhan Simhadri" userId="8424f5c5-d98e-4dba-9a35-55ec38a7fb32" providerId="ADAL" clId="{E381420C-6476-40ED-89DD-B29F42E4B26E}" dt="2025-08-30T08:19:24.446" v="5064" actId="14100"/>
          <ac:spMkLst>
            <pc:docMk/>
            <pc:sldMk cId="1746434675" sldId="2147483578"/>
            <ac:spMk id="34" creationId="{071CF9D8-F2B2-FF66-6DE7-A26A5C117787}"/>
          </ac:spMkLst>
        </pc:spChg>
        <pc:spChg chg="add mod">
          <ac:chgData name="Harsha Vardhan Simhadri" userId="8424f5c5-d98e-4dba-9a35-55ec38a7fb32" providerId="ADAL" clId="{E381420C-6476-40ED-89DD-B29F42E4B26E}" dt="2025-08-30T08:21:30.621" v="5095" actId="14100"/>
          <ac:spMkLst>
            <pc:docMk/>
            <pc:sldMk cId="1746434675" sldId="2147483578"/>
            <ac:spMk id="42" creationId="{C9222642-9737-5A25-370B-1B715A47C029}"/>
          </ac:spMkLst>
        </pc:spChg>
        <pc:spChg chg="add mod">
          <ac:chgData name="Harsha Vardhan Simhadri" userId="8424f5c5-d98e-4dba-9a35-55ec38a7fb32" providerId="ADAL" clId="{E381420C-6476-40ED-89DD-B29F42E4B26E}" dt="2025-08-30T08:21:41.808" v="5098" actId="1076"/>
          <ac:spMkLst>
            <pc:docMk/>
            <pc:sldMk cId="1746434675" sldId="2147483578"/>
            <ac:spMk id="44" creationId="{D41250B5-C17D-39C6-C499-B9B3DF668096}"/>
          </ac:spMkLst>
        </pc:spChg>
        <pc:spChg chg="add mod">
          <ac:chgData name="Harsha Vardhan Simhadri" userId="8424f5c5-d98e-4dba-9a35-55ec38a7fb32" providerId="ADAL" clId="{E381420C-6476-40ED-89DD-B29F42E4B26E}" dt="2025-08-30T08:22:03.270" v="5100" actId="1076"/>
          <ac:spMkLst>
            <pc:docMk/>
            <pc:sldMk cId="1746434675" sldId="2147483578"/>
            <ac:spMk id="45" creationId="{C5356B7C-2472-3FC3-3C35-81A1B731BF99}"/>
          </ac:spMkLst>
        </pc:spChg>
        <pc:spChg chg="mod topLvl">
          <ac:chgData name="Harsha Vardhan Simhadri" userId="8424f5c5-d98e-4dba-9a35-55ec38a7fb32" providerId="ADAL" clId="{E381420C-6476-40ED-89DD-B29F42E4B26E}" dt="2025-08-30T08:25:08.634" v="5317" actId="165"/>
          <ac:spMkLst>
            <pc:docMk/>
            <pc:sldMk cId="1746434675" sldId="2147483578"/>
            <ac:spMk id="50" creationId="{3E518882-F892-623A-774D-1198620A4063}"/>
          </ac:spMkLst>
        </pc:spChg>
        <pc:spChg chg="mod topLvl">
          <ac:chgData name="Harsha Vardhan Simhadri" userId="8424f5c5-d98e-4dba-9a35-55ec38a7fb32" providerId="ADAL" clId="{E381420C-6476-40ED-89DD-B29F42E4B26E}" dt="2025-08-30T08:25:08.634" v="5317" actId="165"/>
          <ac:spMkLst>
            <pc:docMk/>
            <pc:sldMk cId="1746434675" sldId="2147483578"/>
            <ac:spMk id="51" creationId="{0478B824-CE57-8533-FBAD-D452AD168F60}"/>
          </ac:spMkLst>
        </pc:spChg>
        <pc:spChg chg="mod topLvl">
          <ac:chgData name="Harsha Vardhan Simhadri" userId="8424f5c5-d98e-4dba-9a35-55ec38a7fb32" providerId="ADAL" clId="{E381420C-6476-40ED-89DD-B29F42E4B26E}" dt="2025-08-30T08:25:08.634" v="5317" actId="165"/>
          <ac:spMkLst>
            <pc:docMk/>
            <pc:sldMk cId="1746434675" sldId="2147483578"/>
            <ac:spMk id="52" creationId="{BE324A57-3298-3A5C-6348-0236EA327527}"/>
          </ac:spMkLst>
        </pc:spChg>
        <pc:spChg chg="mod topLvl">
          <ac:chgData name="Harsha Vardhan Simhadri" userId="8424f5c5-d98e-4dba-9a35-55ec38a7fb32" providerId="ADAL" clId="{E381420C-6476-40ED-89DD-B29F42E4B26E}" dt="2025-08-30T08:25:08.634" v="5317" actId="165"/>
          <ac:spMkLst>
            <pc:docMk/>
            <pc:sldMk cId="1746434675" sldId="2147483578"/>
            <ac:spMk id="54" creationId="{02584A6F-4F94-8ABF-F467-B28B29ED9737}"/>
          </ac:spMkLst>
        </pc:spChg>
        <pc:spChg chg="mod topLvl">
          <ac:chgData name="Harsha Vardhan Simhadri" userId="8424f5c5-d98e-4dba-9a35-55ec38a7fb32" providerId="ADAL" clId="{E381420C-6476-40ED-89DD-B29F42E4B26E}" dt="2025-08-30T08:25:08.634" v="5317" actId="165"/>
          <ac:spMkLst>
            <pc:docMk/>
            <pc:sldMk cId="1746434675" sldId="2147483578"/>
            <ac:spMk id="55" creationId="{70EF65D9-0EF0-6BCE-386E-957DD0763FCD}"/>
          </ac:spMkLst>
        </pc:spChg>
        <pc:spChg chg="mod topLvl">
          <ac:chgData name="Harsha Vardhan Simhadri" userId="8424f5c5-d98e-4dba-9a35-55ec38a7fb32" providerId="ADAL" clId="{E381420C-6476-40ED-89DD-B29F42E4B26E}" dt="2025-08-30T08:25:08.634" v="5317" actId="165"/>
          <ac:spMkLst>
            <pc:docMk/>
            <pc:sldMk cId="1746434675" sldId="2147483578"/>
            <ac:spMk id="56" creationId="{25FB39D9-4205-9F85-1C1F-A84E45BE9D9B}"/>
          </ac:spMkLst>
        </pc:spChg>
        <pc:spChg chg="add mod">
          <ac:chgData name="Harsha Vardhan Simhadri" userId="8424f5c5-d98e-4dba-9a35-55ec38a7fb32" providerId="ADAL" clId="{E381420C-6476-40ED-89DD-B29F42E4B26E}" dt="2025-08-30T08:26:22.045" v="5326" actId="1076"/>
          <ac:spMkLst>
            <pc:docMk/>
            <pc:sldMk cId="1746434675" sldId="2147483578"/>
            <ac:spMk id="60" creationId="{29151898-E996-DB9B-89C9-36313D5D01D9}"/>
          </ac:spMkLst>
        </pc:spChg>
        <pc:spChg chg="mod">
          <ac:chgData name="Harsha Vardhan Simhadri" userId="8424f5c5-d98e-4dba-9a35-55ec38a7fb32" providerId="ADAL" clId="{E381420C-6476-40ED-89DD-B29F42E4B26E}" dt="2025-08-30T08:28:27.863" v="5464"/>
          <ac:spMkLst>
            <pc:docMk/>
            <pc:sldMk cId="1746434675" sldId="2147483578"/>
            <ac:spMk id="62" creationId="{15BD41EB-70C3-E379-2FCE-3DA37B0D10B0}"/>
          </ac:spMkLst>
        </pc:spChg>
        <pc:spChg chg="mod">
          <ac:chgData name="Harsha Vardhan Simhadri" userId="8424f5c5-d98e-4dba-9a35-55ec38a7fb32" providerId="ADAL" clId="{E381420C-6476-40ED-89DD-B29F42E4B26E}" dt="2025-08-30T08:28:27.863" v="5464"/>
          <ac:spMkLst>
            <pc:docMk/>
            <pc:sldMk cId="1746434675" sldId="2147483578"/>
            <ac:spMk id="63" creationId="{38FB6C98-3971-99A3-4116-83F1F6EA9E01}"/>
          </ac:spMkLst>
        </pc:spChg>
        <pc:spChg chg="mod">
          <ac:chgData name="Harsha Vardhan Simhadri" userId="8424f5c5-d98e-4dba-9a35-55ec38a7fb32" providerId="ADAL" clId="{E381420C-6476-40ED-89DD-B29F42E4B26E}" dt="2025-08-30T08:28:27.863" v="5464"/>
          <ac:spMkLst>
            <pc:docMk/>
            <pc:sldMk cId="1746434675" sldId="2147483578"/>
            <ac:spMk id="64" creationId="{51DC47CB-EA99-516E-3224-4807923F8F8C}"/>
          </ac:spMkLst>
        </pc:spChg>
        <pc:spChg chg="mod">
          <ac:chgData name="Harsha Vardhan Simhadri" userId="8424f5c5-d98e-4dba-9a35-55ec38a7fb32" providerId="ADAL" clId="{E381420C-6476-40ED-89DD-B29F42E4B26E}" dt="2025-08-30T08:28:27.863" v="5464"/>
          <ac:spMkLst>
            <pc:docMk/>
            <pc:sldMk cId="1746434675" sldId="2147483578"/>
            <ac:spMk id="65" creationId="{8700ACF0-94C3-242C-43FF-D4924B6CD7A1}"/>
          </ac:spMkLst>
        </pc:spChg>
        <pc:spChg chg="mod">
          <ac:chgData name="Harsha Vardhan Simhadri" userId="8424f5c5-d98e-4dba-9a35-55ec38a7fb32" providerId="ADAL" clId="{E381420C-6476-40ED-89DD-B29F42E4B26E}" dt="2025-08-30T08:28:27.863" v="5464"/>
          <ac:spMkLst>
            <pc:docMk/>
            <pc:sldMk cId="1746434675" sldId="2147483578"/>
            <ac:spMk id="66" creationId="{0C9C3A01-26E9-8281-755D-11E2BB8275E6}"/>
          </ac:spMkLst>
        </pc:spChg>
        <pc:spChg chg="mod">
          <ac:chgData name="Harsha Vardhan Simhadri" userId="8424f5c5-d98e-4dba-9a35-55ec38a7fb32" providerId="ADAL" clId="{E381420C-6476-40ED-89DD-B29F42E4B26E}" dt="2025-08-30T08:28:27.863" v="5464"/>
          <ac:spMkLst>
            <pc:docMk/>
            <pc:sldMk cId="1746434675" sldId="2147483578"/>
            <ac:spMk id="67" creationId="{0A162650-E7EE-F1C8-B95B-A2E9B7E988D3}"/>
          </ac:spMkLst>
        </pc:spChg>
        <pc:spChg chg="add mod">
          <ac:chgData name="Harsha Vardhan Simhadri" userId="8424f5c5-d98e-4dba-9a35-55ec38a7fb32" providerId="ADAL" clId="{E381420C-6476-40ED-89DD-B29F42E4B26E}" dt="2025-08-30T08:28:56.583" v="5470" actId="1076"/>
          <ac:spMkLst>
            <pc:docMk/>
            <pc:sldMk cId="1746434675" sldId="2147483578"/>
            <ac:spMk id="69" creationId="{F9352257-774D-F4C1-9D9D-26CF9695918B}"/>
          </ac:spMkLst>
        </pc:spChg>
        <pc:spChg chg="add mod">
          <ac:chgData name="Harsha Vardhan Simhadri" userId="8424f5c5-d98e-4dba-9a35-55ec38a7fb32" providerId="ADAL" clId="{E381420C-6476-40ED-89DD-B29F42E4B26E}" dt="2025-08-30T08:28:56.583" v="5470" actId="1076"/>
          <ac:spMkLst>
            <pc:docMk/>
            <pc:sldMk cId="1746434675" sldId="2147483578"/>
            <ac:spMk id="70" creationId="{A026201E-7E1C-0C53-7B77-3863C892EB7B}"/>
          </ac:spMkLst>
        </pc:spChg>
        <pc:spChg chg="add mod">
          <ac:chgData name="Harsha Vardhan Simhadri" userId="8424f5c5-d98e-4dba-9a35-55ec38a7fb32" providerId="ADAL" clId="{E381420C-6476-40ED-89DD-B29F42E4B26E}" dt="2025-08-30T08:28:56.583" v="5470" actId="1076"/>
          <ac:spMkLst>
            <pc:docMk/>
            <pc:sldMk cId="1746434675" sldId="2147483578"/>
            <ac:spMk id="71" creationId="{E984BBF7-0149-C075-708C-766E848C4EE1}"/>
          </ac:spMkLst>
        </pc:spChg>
        <pc:spChg chg="add mod">
          <ac:chgData name="Harsha Vardhan Simhadri" userId="8424f5c5-d98e-4dba-9a35-55ec38a7fb32" providerId="ADAL" clId="{E381420C-6476-40ED-89DD-B29F42E4B26E}" dt="2025-08-30T08:29:54.372" v="5540" actId="1076"/>
          <ac:spMkLst>
            <pc:docMk/>
            <pc:sldMk cId="1746434675" sldId="2147483578"/>
            <ac:spMk id="72" creationId="{BD45E2A0-92F8-0A6F-3D98-2AD7BA138D4A}"/>
          </ac:spMkLst>
        </pc:spChg>
        <pc:spChg chg="add mod">
          <ac:chgData name="Harsha Vardhan Simhadri" userId="8424f5c5-d98e-4dba-9a35-55ec38a7fb32" providerId="ADAL" clId="{E381420C-6476-40ED-89DD-B29F42E4B26E}" dt="2025-08-30T08:30:00.856" v="5542" actId="1076"/>
          <ac:spMkLst>
            <pc:docMk/>
            <pc:sldMk cId="1746434675" sldId="2147483578"/>
            <ac:spMk id="73" creationId="{7A58FC75-3B35-1369-FD05-CDBD997DBCE1}"/>
          </ac:spMkLst>
        </pc:spChg>
        <pc:grpChg chg="add mod">
          <ac:chgData name="Harsha Vardhan Simhadri" userId="8424f5c5-d98e-4dba-9a35-55ec38a7fb32" providerId="ADAL" clId="{E381420C-6476-40ED-89DD-B29F42E4B26E}" dt="2025-08-30T08:28:07.194" v="5462" actId="1076"/>
          <ac:grpSpMkLst>
            <pc:docMk/>
            <pc:sldMk cId="1746434675" sldId="2147483578"/>
            <ac:grpSpMk id="46" creationId="{26905703-FFB7-5449-7EC0-72AD584BAF24}"/>
          </ac:grpSpMkLst>
        </pc:grpChg>
        <pc:grpChg chg="add mod">
          <ac:chgData name="Harsha Vardhan Simhadri" userId="8424f5c5-d98e-4dba-9a35-55ec38a7fb32" providerId="ADAL" clId="{E381420C-6476-40ED-89DD-B29F42E4B26E}" dt="2025-08-30T08:28:07.194" v="5462" actId="1076"/>
          <ac:grpSpMkLst>
            <pc:docMk/>
            <pc:sldMk cId="1746434675" sldId="2147483578"/>
            <ac:grpSpMk id="47" creationId="{E1A97867-380E-550D-97DC-921BB4604AC4}"/>
          </ac:grpSpMkLst>
        </pc:grpChg>
        <pc:grpChg chg="add">
          <ac:chgData name="Harsha Vardhan Simhadri" userId="8424f5c5-d98e-4dba-9a35-55ec38a7fb32" providerId="ADAL" clId="{E381420C-6476-40ED-89DD-B29F42E4B26E}" dt="2025-08-30T08:22:26.194" v="5104" actId="164"/>
          <ac:grpSpMkLst>
            <pc:docMk/>
            <pc:sldMk cId="1746434675" sldId="2147483578"/>
            <ac:grpSpMk id="48" creationId="{2921B990-2224-B83A-9AA2-C17CBB11657E}"/>
          </ac:grpSpMkLst>
        </pc:grpChg>
        <pc:grpChg chg="add">
          <ac:chgData name="Harsha Vardhan Simhadri" userId="8424f5c5-d98e-4dba-9a35-55ec38a7fb32" providerId="ADAL" clId="{E381420C-6476-40ED-89DD-B29F42E4B26E}" dt="2025-08-30T08:25:13.874" v="5318" actId="164"/>
          <ac:grpSpMkLst>
            <pc:docMk/>
            <pc:sldMk cId="1746434675" sldId="2147483578"/>
            <ac:grpSpMk id="57" creationId="{7693BEF1-577E-93A2-A221-9D403CCB9896}"/>
          </ac:grpSpMkLst>
        </pc:grpChg>
        <pc:grpChg chg="add mod">
          <ac:chgData name="Harsha Vardhan Simhadri" userId="8424f5c5-d98e-4dba-9a35-55ec38a7fb32" providerId="ADAL" clId="{E381420C-6476-40ED-89DD-B29F42E4B26E}" dt="2025-08-30T08:28:36.147" v="5465" actId="1076"/>
          <ac:grpSpMkLst>
            <pc:docMk/>
            <pc:sldMk cId="1746434675" sldId="2147483578"/>
            <ac:grpSpMk id="61" creationId="{330016BE-51CB-B960-C9F5-141D20628BA9}"/>
          </ac:grpSpMkLst>
        </pc:grpChg>
        <pc:grpChg chg="add">
          <ac:chgData name="Harsha Vardhan Simhadri" userId="8424f5c5-d98e-4dba-9a35-55ec38a7fb32" providerId="ADAL" clId="{E381420C-6476-40ED-89DD-B29F42E4B26E}" dt="2025-08-30T08:30:19.409" v="5544" actId="164"/>
          <ac:grpSpMkLst>
            <pc:docMk/>
            <pc:sldMk cId="1746434675" sldId="2147483578"/>
            <ac:grpSpMk id="74" creationId="{69D7E475-2A8E-3AE3-77DB-80D2FA4983E5}"/>
          </ac:grpSpMkLst>
        </pc:grpChg>
        <pc:grpChg chg="add">
          <ac:chgData name="Harsha Vardhan Simhadri" userId="8424f5c5-d98e-4dba-9a35-55ec38a7fb32" providerId="ADAL" clId="{E381420C-6476-40ED-89DD-B29F42E4B26E}" dt="2025-08-30T08:30:32.361" v="5545" actId="164"/>
          <ac:grpSpMkLst>
            <pc:docMk/>
            <pc:sldMk cId="1746434675" sldId="2147483578"/>
            <ac:grpSpMk id="75" creationId="{B10B4D4A-D14D-0F41-7083-FD41E5EA5E54}"/>
          </ac:grpSpMkLst>
        </pc:grpChg>
        <pc:grpChg chg="add">
          <ac:chgData name="Harsha Vardhan Simhadri" userId="8424f5c5-d98e-4dba-9a35-55ec38a7fb32" providerId="ADAL" clId="{E381420C-6476-40ED-89DD-B29F42E4B26E}" dt="2025-08-30T08:30:38.465" v="5546" actId="164"/>
          <ac:grpSpMkLst>
            <pc:docMk/>
            <pc:sldMk cId="1746434675" sldId="2147483578"/>
            <ac:grpSpMk id="76" creationId="{2416F0C2-DAED-D0ED-7B26-9BC0D7EC64B6}"/>
          </ac:grpSpMkLst>
        </pc:grpChg>
        <pc:grpChg chg="add">
          <ac:chgData name="Harsha Vardhan Simhadri" userId="8424f5c5-d98e-4dba-9a35-55ec38a7fb32" providerId="ADAL" clId="{E381420C-6476-40ED-89DD-B29F42E4B26E}" dt="2025-08-30T08:30:43.174" v="5547" actId="164"/>
          <ac:grpSpMkLst>
            <pc:docMk/>
            <pc:sldMk cId="1746434675" sldId="2147483578"/>
            <ac:grpSpMk id="77" creationId="{4D2E015D-30B5-E076-271D-5401583DC7B4}"/>
          </ac:grpSpMkLst>
        </pc:grpChg>
        <pc:grpChg chg="add">
          <ac:chgData name="Harsha Vardhan Simhadri" userId="8424f5c5-d98e-4dba-9a35-55ec38a7fb32" providerId="ADAL" clId="{E381420C-6476-40ED-89DD-B29F42E4B26E}" dt="2025-08-30T08:30:50.153" v="5548" actId="164"/>
          <ac:grpSpMkLst>
            <pc:docMk/>
            <pc:sldMk cId="1746434675" sldId="2147483578"/>
            <ac:grpSpMk id="78" creationId="{FFC8552B-8780-0995-DB3A-700B396D6A2C}"/>
          </ac:grpSpMkLst>
        </pc:grpChg>
        <pc:picChg chg="add mod">
          <ac:chgData name="Harsha Vardhan Simhadri" userId="8424f5c5-d98e-4dba-9a35-55ec38a7fb32" providerId="ADAL" clId="{E381420C-6476-40ED-89DD-B29F42E4B26E}" dt="2025-08-30T08:26:15.618" v="5324" actId="14100"/>
          <ac:picMkLst>
            <pc:docMk/>
            <pc:sldMk cId="1746434675" sldId="2147483578"/>
            <ac:picMk id="59" creationId="{61375992-1BFF-E39A-AA5D-DAD96A081248}"/>
          </ac:picMkLst>
        </pc:picChg>
        <pc:picChg chg="add mod">
          <ac:chgData name="Harsha Vardhan Simhadri" userId="8424f5c5-d98e-4dba-9a35-55ec38a7fb32" providerId="ADAL" clId="{E381420C-6476-40ED-89DD-B29F42E4B26E}" dt="2025-08-30T08:28:36.147" v="5465" actId="1076"/>
          <ac:picMkLst>
            <pc:docMk/>
            <pc:sldMk cId="1746434675" sldId="2147483578"/>
            <ac:picMk id="68" creationId="{8574B207-0180-3AD7-406C-A26ABCAB1D16}"/>
          </ac:picMkLst>
        </pc:picChg>
      </pc:sldChg>
      <pc:sldChg chg="modSp new del">
        <pc:chgData name="Harsha Vardhan Simhadri" userId="8424f5c5-d98e-4dba-9a35-55ec38a7fb32" providerId="ADAL" clId="{E381420C-6476-40ED-89DD-B29F42E4B26E}" dt="2025-08-27T22:51:07.327" v="1982" actId="47"/>
        <pc:sldMkLst>
          <pc:docMk/>
          <pc:sldMk cId="2268060446" sldId="2147483579"/>
        </pc:sldMkLst>
      </pc:sldChg>
      <pc:sldChg chg="modSp new del mod">
        <pc:chgData name="Harsha Vardhan Simhadri" userId="8424f5c5-d98e-4dba-9a35-55ec38a7fb32" providerId="ADAL" clId="{E381420C-6476-40ED-89DD-B29F42E4B26E}" dt="2025-08-27T23:56:39.062" v="3050" actId="47"/>
        <pc:sldMkLst>
          <pc:docMk/>
          <pc:sldMk cId="3497128437" sldId="2147483580"/>
        </pc:sldMkLst>
      </pc:sldChg>
      <pc:sldChg chg="modSp add del mod modTransition">
        <pc:chgData name="Harsha Vardhan Simhadri" userId="8424f5c5-d98e-4dba-9a35-55ec38a7fb32" providerId="ADAL" clId="{E381420C-6476-40ED-89DD-B29F42E4B26E}" dt="2025-08-27T22:28:41.866" v="1294"/>
        <pc:sldMkLst>
          <pc:docMk/>
          <pc:sldMk cId="3548689242" sldId="2147483581"/>
        </pc:sldMkLst>
      </pc:sldChg>
      <pc:sldChg chg="addSp modSp add del modAnim">
        <pc:chgData name="Harsha Vardhan Simhadri" userId="8424f5c5-d98e-4dba-9a35-55ec38a7fb32" providerId="ADAL" clId="{E381420C-6476-40ED-89DD-B29F42E4B26E}" dt="2025-08-30T17:01:26.265" v="5876" actId="20577"/>
        <pc:sldMkLst>
          <pc:docMk/>
          <pc:sldMk cId="3733806934" sldId="2147483581"/>
        </pc:sldMkLst>
        <pc:spChg chg="mod">
          <ac:chgData name="Harsha Vardhan Simhadri" userId="8424f5c5-d98e-4dba-9a35-55ec38a7fb32" providerId="ADAL" clId="{E381420C-6476-40ED-89DD-B29F42E4B26E}" dt="2025-08-27T22:29:14.614" v="1297"/>
          <ac:spMkLst>
            <pc:docMk/>
            <pc:sldMk cId="3733806934" sldId="2147483581"/>
            <ac:spMk id="14" creationId="{BD0EBAF9-8C9B-4F59-8A12-F1516784D77D}"/>
          </ac:spMkLst>
        </pc:spChg>
        <pc:spChg chg="mod">
          <ac:chgData name="Harsha Vardhan Simhadri" userId="8424f5c5-d98e-4dba-9a35-55ec38a7fb32" providerId="ADAL" clId="{E381420C-6476-40ED-89DD-B29F42E4B26E}" dt="2025-08-30T17:01:26.265" v="5876" actId="20577"/>
          <ac:spMkLst>
            <pc:docMk/>
            <pc:sldMk cId="3733806934" sldId="2147483581"/>
            <ac:spMk id="15" creationId="{7B39FF1A-8C25-4E88-8D42-323DC57447DF}"/>
          </ac:spMkLst>
        </pc:spChg>
      </pc:sldChg>
      <pc:sldChg chg="addSp delSp modSp add del mod modTransition modAnim modNotesTx">
        <pc:chgData name="Harsha Vardhan Simhadri" userId="8424f5c5-d98e-4dba-9a35-55ec38a7fb32" providerId="ADAL" clId="{E381420C-6476-40ED-89DD-B29F42E4B26E}" dt="2025-08-30T06:32:43.775" v="3779" actId="403"/>
        <pc:sldMkLst>
          <pc:docMk/>
          <pc:sldMk cId="55979039" sldId="2147483582"/>
        </pc:sldMkLst>
        <pc:spChg chg="mod">
          <ac:chgData name="Harsha Vardhan Simhadri" userId="8424f5c5-d98e-4dba-9a35-55ec38a7fb32" providerId="ADAL" clId="{E381420C-6476-40ED-89DD-B29F42E4B26E}" dt="2025-08-27T22:29:53.097" v="1331"/>
          <ac:spMkLst>
            <pc:docMk/>
            <pc:sldMk cId="55979039" sldId="2147483582"/>
            <ac:spMk id="2" creationId="{C218DB8E-8015-F1D0-0C59-E29952AFB1D7}"/>
          </ac:spMkLst>
        </pc:spChg>
        <pc:spChg chg="add mod">
          <ac:chgData name="Harsha Vardhan Simhadri" userId="8424f5c5-d98e-4dba-9a35-55ec38a7fb32" providerId="ADAL" clId="{E381420C-6476-40ED-89DD-B29F42E4B26E}" dt="2025-08-27T22:45:03.531" v="1506" actId="20577"/>
          <ac:spMkLst>
            <pc:docMk/>
            <pc:sldMk cId="55979039" sldId="2147483582"/>
            <ac:spMk id="3" creationId="{5490CB6B-3F9B-22C9-63AE-FFAD3230523D}"/>
          </ac:spMkLst>
        </pc:spChg>
        <pc:spChg chg="add mod">
          <ac:chgData name="Harsha Vardhan Simhadri" userId="8424f5c5-d98e-4dba-9a35-55ec38a7fb32" providerId="ADAL" clId="{E381420C-6476-40ED-89DD-B29F42E4B26E}" dt="2025-08-27T22:45:10.433" v="1515" actId="20577"/>
          <ac:spMkLst>
            <pc:docMk/>
            <pc:sldMk cId="55979039" sldId="2147483582"/>
            <ac:spMk id="4" creationId="{2882E23E-30ED-EBA6-FB5B-BFD1503E8E45}"/>
          </ac:spMkLst>
        </pc:spChg>
        <pc:spChg chg="add mod">
          <ac:chgData name="Harsha Vardhan Simhadri" userId="8424f5c5-d98e-4dba-9a35-55ec38a7fb32" providerId="ADAL" clId="{E381420C-6476-40ED-89DD-B29F42E4B26E}" dt="2025-08-27T22:44:43.040" v="1486" actId="20577"/>
          <ac:spMkLst>
            <pc:docMk/>
            <pc:sldMk cId="55979039" sldId="2147483582"/>
            <ac:spMk id="5" creationId="{05B7B68C-8E9C-4C5A-EAB2-86B54A7B83D6}"/>
          </ac:spMkLst>
        </pc:spChg>
        <pc:spChg chg="add mod">
          <ac:chgData name="Harsha Vardhan Simhadri" userId="8424f5c5-d98e-4dba-9a35-55ec38a7fb32" providerId="ADAL" clId="{E381420C-6476-40ED-89DD-B29F42E4B26E}" dt="2025-08-27T22:42:43.284" v="1446" actId="1076"/>
          <ac:spMkLst>
            <pc:docMk/>
            <pc:sldMk cId="55979039" sldId="2147483582"/>
            <ac:spMk id="7" creationId="{64C1860A-A50B-906E-DDD5-20C1B7D35C4D}"/>
          </ac:spMkLst>
        </pc:spChg>
        <pc:spChg chg="add mod">
          <ac:chgData name="Harsha Vardhan Simhadri" userId="8424f5c5-d98e-4dba-9a35-55ec38a7fb32" providerId="ADAL" clId="{E381420C-6476-40ED-89DD-B29F42E4B26E}" dt="2025-08-27T23:36:50.127" v="2721" actId="207"/>
          <ac:spMkLst>
            <pc:docMk/>
            <pc:sldMk cId="55979039" sldId="2147483582"/>
            <ac:spMk id="8" creationId="{EBB14F5A-AB79-8DD2-53B3-A02CFCADBA67}"/>
          </ac:spMkLst>
        </pc:spChg>
        <pc:spChg chg="mod">
          <ac:chgData name="Harsha Vardhan Simhadri" userId="8424f5c5-d98e-4dba-9a35-55ec38a7fb32" providerId="ADAL" clId="{E381420C-6476-40ED-89DD-B29F42E4B26E}" dt="2025-08-30T06:32:43.775" v="3779" actId="403"/>
          <ac:spMkLst>
            <pc:docMk/>
            <pc:sldMk cId="55979039" sldId="2147483582"/>
            <ac:spMk id="10" creationId="{6D36A5F7-66AE-B148-CC8A-A21E6FB9195E}"/>
          </ac:spMkLst>
        </pc:spChg>
        <pc:spChg chg="mod">
          <ac:chgData name="Harsha Vardhan Simhadri" userId="8424f5c5-d98e-4dba-9a35-55ec38a7fb32" providerId="ADAL" clId="{E381420C-6476-40ED-89DD-B29F42E4B26E}" dt="2025-08-27T22:41:55.165" v="1432" actId="1076"/>
          <ac:spMkLst>
            <pc:docMk/>
            <pc:sldMk cId="55979039" sldId="2147483582"/>
            <ac:spMk id="11" creationId="{A1B91AE9-8667-1433-B2ED-44F202EF610D}"/>
          </ac:spMkLst>
        </pc:spChg>
        <pc:spChg chg="mod">
          <ac:chgData name="Harsha Vardhan Simhadri" userId="8424f5c5-d98e-4dba-9a35-55ec38a7fb32" providerId="ADAL" clId="{E381420C-6476-40ED-89DD-B29F42E4B26E}" dt="2025-08-27T22:43:36.898" v="1473" actId="1076"/>
          <ac:spMkLst>
            <pc:docMk/>
            <pc:sldMk cId="55979039" sldId="2147483582"/>
            <ac:spMk id="28" creationId="{56F6A491-A397-84B3-A2ED-43675550F209}"/>
          </ac:spMkLst>
        </pc:spChg>
        <pc:spChg chg="mod">
          <ac:chgData name="Harsha Vardhan Simhadri" userId="8424f5c5-d98e-4dba-9a35-55ec38a7fb32" providerId="ADAL" clId="{E381420C-6476-40ED-89DD-B29F42E4B26E}" dt="2025-08-27T22:41:55.165" v="1432" actId="1076"/>
          <ac:spMkLst>
            <pc:docMk/>
            <pc:sldMk cId="55979039" sldId="2147483582"/>
            <ac:spMk id="43" creationId="{AC75D79B-BF89-177E-B944-7A8DBA5DB62B}"/>
          </ac:spMkLst>
        </pc:spChg>
        <pc:spChg chg="mod">
          <ac:chgData name="Harsha Vardhan Simhadri" userId="8424f5c5-d98e-4dba-9a35-55ec38a7fb32" providerId="ADAL" clId="{E381420C-6476-40ED-89DD-B29F42E4B26E}" dt="2025-08-27T22:41:55.165" v="1432" actId="1076"/>
          <ac:spMkLst>
            <pc:docMk/>
            <pc:sldMk cId="55979039" sldId="2147483582"/>
            <ac:spMk id="45" creationId="{220A62A5-E57B-016B-9A8E-10CE62715DC1}"/>
          </ac:spMkLst>
        </pc:spChg>
        <pc:spChg chg="mod">
          <ac:chgData name="Harsha Vardhan Simhadri" userId="8424f5c5-d98e-4dba-9a35-55ec38a7fb32" providerId="ADAL" clId="{E381420C-6476-40ED-89DD-B29F42E4B26E}" dt="2025-08-27T22:41:55.165" v="1432" actId="1076"/>
          <ac:spMkLst>
            <pc:docMk/>
            <pc:sldMk cId="55979039" sldId="2147483582"/>
            <ac:spMk id="46" creationId="{5FA63FF7-07D4-AFFF-B9DC-6961B532C876}"/>
          </ac:spMkLst>
        </pc:spChg>
        <pc:graphicFrameChg chg="mod">
          <ac:chgData name="Harsha Vardhan Simhadri" userId="8424f5c5-d98e-4dba-9a35-55ec38a7fb32" providerId="ADAL" clId="{E381420C-6476-40ED-89DD-B29F42E4B26E}" dt="2025-08-27T22:41:55.165" v="1432" actId="1076"/>
          <ac:graphicFrameMkLst>
            <pc:docMk/>
            <pc:sldMk cId="55979039" sldId="2147483582"/>
            <ac:graphicFrameMk id="49" creationId="{76846234-B547-2826-3F28-9CD2C7F1E8CB}"/>
          </ac:graphicFrameMkLst>
        </pc:graphicFrameChg>
        <pc:graphicFrameChg chg="mod">
          <ac:chgData name="Harsha Vardhan Simhadri" userId="8424f5c5-d98e-4dba-9a35-55ec38a7fb32" providerId="ADAL" clId="{E381420C-6476-40ED-89DD-B29F42E4B26E}" dt="2025-08-27T22:41:55.165" v="1432" actId="1076"/>
          <ac:graphicFrameMkLst>
            <pc:docMk/>
            <pc:sldMk cId="55979039" sldId="2147483582"/>
            <ac:graphicFrameMk id="50" creationId="{45567B62-715C-F1C5-B630-74A84BC2650C}"/>
          </ac:graphicFrameMkLst>
        </pc:graphicFrameChg>
        <pc:graphicFrameChg chg="mod">
          <ac:chgData name="Harsha Vardhan Simhadri" userId="8424f5c5-d98e-4dba-9a35-55ec38a7fb32" providerId="ADAL" clId="{E381420C-6476-40ED-89DD-B29F42E4B26E}" dt="2025-08-27T22:41:55.165" v="1432" actId="1076"/>
          <ac:graphicFrameMkLst>
            <pc:docMk/>
            <pc:sldMk cId="55979039" sldId="2147483582"/>
            <ac:graphicFrameMk id="52" creationId="{AB932E59-2177-81CA-92EA-E7A14E48402A}"/>
          </ac:graphicFrameMkLst>
        </pc:graphicFrameChg>
        <pc:picChg chg="add mod">
          <ac:chgData name="Harsha Vardhan Simhadri" userId="8424f5c5-d98e-4dba-9a35-55ec38a7fb32" providerId="ADAL" clId="{E381420C-6476-40ED-89DD-B29F42E4B26E}" dt="2025-08-27T22:42:34.456" v="1444" actId="1076"/>
          <ac:picMkLst>
            <pc:docMk/>
            <pc:sldMk cId="55979039" sldId="2147483582"/>
            <ac:picMk id="6" creationId="{CB2FA90F-3D5E-A1D9-88B2-FA65C2FCDAD4}"/>
          </ac:picMkLst>
        </pc:picChg>
        <pc:cxnChg chg="add mod">
          <ac:chgData name="Harsha Vardhan Simhadri" userId="8424f5c5-d98e-4dba-9a35-55ec38a7fb32" providerId="ADAL" clId="{E381420C-6476-40ED-89DD-B29F42E4B26E}" dt="2025-08-27T22:45:47.711" v="1521" actId="208"/>
          <ac:cxnSpMkLst>
            <pc:docMk/>
            <pc:sldMk cId="55979039" sldId="2147483582"/>
            <ac:cxnSpMk id="9" creationId="{417EAA3B-35A1-2AA0-FC53-5BACECD24BD7}"/>
          </ac:cxnSpMkLst>
        </pc:cxnChg>
      </pc:sldChg>
      <pc:sldChg chg="modSp add del mod ord setBg">
        <pc:chgData name="Harsha Vardhan Simhadri" userId="8424f5c5-d98e-4dba-9a35-55ec38a7fb32" providerId="ADAL" clId="{E381420C-6476-40ED-89DD-B29F42E4B26E}" dt="2025-08-30T06:14:12.075" v="3712"/>
        <pc:sldMkLst>
          <pc:docMk/>
          <pc:sldMk cId="2919386418" sldId="2147483629"/>
        </pc:sldMkLst>
      </pc:sldChg>
      <pc:sldChg chg="add">
        <pc:chgData name="Harsha Vardhan Simhadri" userId="8424f5c5-d98e-4dba-9a35-55ec38a7fb32" providerId="ADAL" clId="{E381420C-6476-40ED-89DD-B29F42E4B26E}" dt="2025-08-27T23:58:59.738" v="3156"/>
        <pc:sldMkLst>
          <pc:docMk/>
          <pc:sldMk cId="2519617532" sldId="2147483643"/>
        </pc:sldMkLst>
      </pc:sldChg>
      <pc:sldChg chg="addSp delSp modSp add mod modNotesTx">
        <pc:chgData name="Harsha Vardhan Simhadri" userId="8424f5c5-d98e-4dba-9a35-55ec38a7fb32" providerId="ADAL" clId="{E381420C-6476-40ED-89DD-B29F42E4B26E}" dt="2025-08-28T00:20:24.038" v="3432" actId="14100"/>
        <pc:sldMkLst>
          <pc:docMk/>
          <pc:sldMk cId="542135759" sldId="2147483644"/>
        </pc:sldMkLst>
      </pc:sldChg>
      <pc:sldChg chg="new del">
        <pc:chgData name="Harsha Vardhan Simhadri" userId="8424f5c5-d98e-4dba-9a35-55ec38a7fb32" providerId="ADAL" clId="{E381420C-6476-40ED-89DD-B29F42E4B26E}" dt="2025-08-28T00:30:33.861" v="3707" actId="680"/>
        <pc:sldMkLst>
          <pc:docMk/>
          <pc:sldMk cId="3149709292" sldId="2147483645"/>
        </pc:sldMkLst>
      </pc:sldChg>
      <pc:sldChg chg="modSp mod">
        <pc:chgData name="Harsha Vardhan Simhadri" userId="8424f5c5-d98e-4dba-9a35-55ec38a7fb32" providerId="ADAL" clId="{E381420C-6476-40ED-89DD-B29F42E4B26E}" dt="2025-08-30T06:55:24.237" v="3868" actId="20577"/>
        <pc:sldMkLst>
          <pc:docMk/>
          <pc:sldMk cId="1856459168" sldId="2147483647"/>
        </pc:sldMkLst>
        <pc:spChg chg="mod">
          <ac:chgData name="Harsha Vardhan Simhadri" userId="8424f5c5-d98e-4dba-9a35-55ec38a7fb32" providerId="ADAL" clId="{E381420C-6476-40ED-89DD-B29F42E4B26E}" dt="2025-08-30T06:55:24.237" v="3868" actId="20577"/>
          <ac:spMkLst>
            <pc:docMk/>
            <pc:sldMk cId="1856459168" sldId="2147483647"/>
            <ac:spMk id="2" creationId="{FB902E77-D871-AD3A-5B90-B3FC05616E6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baseline="0" dirty="0"/>
              <a:t>P50 Query latency (Milliseconds) </a:t>
            </a:r>
          </a:p>
          <a:p>
            <a:pPr>
              <a:defRPr/>
            </a:pPr>
            <a:r>
              <a:rPr lang="en-US" b="1" baseline="0" dirty="0"/>
              <a:t>with K =10, L</a:t>
            </a:r>
            <a:r>
              <a:rPr lang="en-US" b="1" baseline="-25000" dirty="0"/>
              <a:t>s</a:t>
            </a:r>
            <a:r>
              <a:rPr lang="en-US" b="1" baseline="0" dirty="0"/>
              <a:t>=100</a:t>
            </a:r>
            <a:endParaRPr lang="en-US" b="1" dirty="0"/>
          </a:p>
        </c:rich>
      </c:tx>
      <c:layout>
        <c:manualLayout>
          <c:xMode val="edge"/>
          <c:yMode val="edge"/>
          <c:x val="0.19789924392218702"/>
          <c:y val="4.29331641733185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7324407139039E-2"/>
          <c:y val="0.18979422732853959"/>
          <c:w val="0.87797929226651494"/>
          <c:h val="0.65300450276797528"/>
        </c:manualLayout>
      </c:layout>
      <c:barChart>
        <c:barDir val="col"/>
        <c:grouping val="clustered"/>
        <c:varyColors val="0"/>
        <c:ser>
          <c:idx val="0"/>
          <c:order val="0"/>
          <c:tx>
            <c:strRef>
              <c:f>Sheet1!$B$1</c:f>
              <c:strCache>
                <c:ptCount val="1"/>
                <c:pt idx="0">
                  <c:v>100K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MSTuring (100-dimensions)</c:v>
                </c:pt>
                <c:pt idx="1">
                  <c:v>Cohere-Wiki (768-dimensions)</c:v>
                </c:pt>
              </c:strCache>
            </c:strRef>
          </c:cat>
          <c:val>
            <c:numRef>
              <c:f>Sheet1!$B$2:$B$3</c:f>
              <c:numCache>
                <c:formatCode>General</c:formatCode>
                <c:ptCount val="2"/>
                <c:pt idx="0">
                  <c:v>10</c:v>
                </c:pt>
                <c:pt idx="1">
                  <c:v>12</c:v>
                </c:pt>
              </c:numCache>
            </c:numRef>
          </c:val>
          <c:extLst>
            <c:ext xmlns:c16="http://schemas.microsoft.com/office/drawing/2014/chart" uri="{C3380CC4-5D6E-409C-BE32-E72D297353CC}">
              <c16:uniqueId val="{00000000-0803-4872-ACA8-5929E285DE15}"/>
            </c:ext>
          </c:extLst>
        </c:ser>
        <c:ser>
          <c:idx val="1"/>
          <c:order val="1"/>
          <c:tx>
            <c:strRef>
              <c:f>Sheet1!$C$1</c:f>
              <c:strCache>
                <c:ptCount val="1"/>
                <c:pt idx="0">
                  <c:v>1M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MSTuring (100-dimensions)</c:v>
                </c:pt>
                <c:pt idx="1">
                  <c:v>Cohere-Wiki (768-dimensions)</c:v>
                </c:pt>
              </c:strCache>
            </c:strRef>
          </c:cat>
          <c:val>
            <c:numRef>
              <c:f>Sheet1!$C$2:$C$3</c:f>
              <c:numCache>
                <c:formatCode>General</c:formatCode>
                <c:ptCount val="2"/>
                <c:pt idx="0">
                  <c:v>18</c:v>
                </c:pt>
                <c:pt idx="1">
                  <c:v>15</c:v>
                </c:pt>
              </c:numCache>
            </c:numRef>
          </c:val>
          <c:extLst>
            <c:ext xmlns:c16="http://schemas.microsoft.com/office/drawing/2014/chart" uri="{C3380CC4-5D6E-409C-BE32-E72D297353CC}">
              <c16:uniqueId val="{00000001-0803-4872-ACA8-5929E285DE15}"/>
            </c:ext>
          </c:extLst>
        </c:ser>
        <c:ser>
          <c:idx val="2"/>
          <c:order val="2"/>
          <c:tx>
            <c:strRef>
              <c:f>Sheet1!$D$1</c:f>
              <c:strCache>
                <c:ptCount val="1"/>
                <c:pt idx="0">
                  <c:v>10M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MSTuring (100-dimensions)</c:v>
                </c:pt>
                <c:pt idx="1">
                  <c:v>Cohere-Wiki (768-dimensions)</c:v>
                </c:pt>
              </c:strCache>
            </c:strRef>
          </c:cat>
          <c:val>
            <c:numRef>
              <c:f>Sheet1!$D$2:$D$3</c:f>
              <c:numCache>
                <c:formatCode>General</c:formatCode>
                <c:ptCount val="2"/>
                <c:pt idx="0">
                  <c:v>20</c:v>
                </c:pt>
                <c:pt idx="1">
                  <c:v>20</c:v>
                </c:pt>
              </c:numCache>
            </c:numRef>
          </c:val>
          <c:extLst>
            <c:ext xmlns:c16="http://schemas.microsoft.com/office/drawing/2014/chart" uri="{C3380CC4-5D6E-409C-BE32-E72D297353CC}">
              <c16:uniqueId val="{00000002-0803-4872-ACA8-5929E285DE15}"/>
            </c:ext>
          </c:extLst>
        </c:ser>
        <c:dLbls>
          <c:showLegendKey val="0"/>
          <c:showVal val="0"/>
          <c:showCatName val="0"/>
          <c:showSerName val="0"/>
          <c:showPercent val="0"/>
          <c:showBubbleSize val="0"/>
        </c:dLbls>
        <c:gapWidth val="200"/>
        <c:overlap val="-27"/>
        <c:axId val="1416894255"/>
        <c:axId val="1416891375"/>
      </c:barChart>
      <c:catAx>
        <c:axId val="141689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1375"/>
        <c:crosses val="autoZero"/>
        <c:auto val="1"/>
        <c:lblAlgn val="ctr"/>
        <c:lblOffset val="100"/>
        <c:noMultiLvlLbl val="0"/>
      </c:catAx>
      <c:valAx>
        <c:axId val="141689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4255"/>
        <c:crosses val="autoZero"/>
        <c:crossBetween val="between"/>
      </c:valAx>
      <c:spPr>
        <a:noFill/>
        <a:ln>
          <a:noFill/>
        </a:ln>
        <a:effectLst/>
      </c:spPr>
    </c:plotArea>
    <c:legend>
      <c:legendPos val="b"/>
      <c:layout>
        <c:manualLayout>
          <c:xMode val="edge"/>
          <c:yMode val="edge"/>
          <c:x val="0.40949197230215206"/>
          <c:y val="0.91332225369618503"/>
          <c:w val="0.22980439985681952"/>
          <c:h val="5.9386941070341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Insert</a:t>
            </a:r>
            <a:r>
              <a:rPr lang="en-US" b="1" baseline="0"/>
              <a:t> Cost on 10M Cohere Index</a:t>
            </a:r>
            <a:endParaRPr lang="en-US" b="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Ingest Cost ($ per 1M inserts as of July 14th 2025)</c:v>
                </c:pt>
              </c:strCache>
            </c:strRef>
          </c:tx>
          <c:spPr>
            <a:solidFill>
              <a:schemeClr val="accent1"/>
            </a:solidFill>
            <a:ln>
              <a:noFill/>
            </a:ln>
            <a:effectLst/>
          </c:spPr>
          <c:invertIfNegative val="0"/>
          <c:dLbls>
            <c:dLbl>
              <c:idx val="1"/>
              <c:layout>
                <c:manualLayout>
                  <c:x val="2.98882250983428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5-46A2-BEC3-86988F9D8E4C}"/>
                </c:ext>
              </c:extLst>
            </c:dLbl>
            <c:dLbl>
              <c:idx val="2"/>
              <c:layout>
                <c:manualLayout>
                  <c:x val="0.13698779642588599"/>
                  <c:y val="3.640538872720295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717036955103715E-2"/>
                      <c:h val="5.5998107024024954E-2"/>
                    </c:manualLayout>
                  </c15:layout>
                </c:ext>
                <c:ext xmlns:c16="http://schemas.microsoft.com/office/drawing/2014/chart" uri="{C3380CC4-5D6E-409C-BE32-E72D297353CC}">
                  <c16:uniqueId val="{00000000-81AD-481A-962E-2EEE992CF651}"/>
                </c:ext>
              </c:extLst>
            </c:dLbl>
            <c:dLbl>
              <c:idx val="3"/>
              <c:layout>
                <c:manualLayout>
                  <c:x val="4.2341652222652369E-2"/>
                  <c:y val="-6.06749469565068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5-46A2-BEC3-86988F9D8E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Datastax</c:v>
                </c:pt>
                <c:pt idx="1">
                  <c:v>Pinecone</c:v>
                </c:pt>
                <c:pt idx="2">
                  <c:v>Cosmos DB</c:v>
                </c:pt>
                <c:pt idx="3">
                  <c:v>Zilliz</c:v>
                </c:pt>
              </c:strCache>
            </c:strRef>
          </c:cat>
          <c:val>
            <c:numRef>
              <c:f>Sheet1!$B$2:$B$5</c:f>
              <c:numCache>
                <c:formatCode>General</c:formatCode>
                <c:ptCount val="4"/>
                <c:pt idx="0">
                  <c:v>307.2</c:v>
                </c:pt>
                <c:pt idx="1">
                  <c:v>240</c:v>
                </c:pt>
                <c:pt idx="2">
                  <c:v>162.5</c:v>
                </c:pt>
                <c:pt idx="3">
                  <c:v>30</c:v>
                </c:pt>
              </c:numCache>
            </c:numRef>
          </c:val>
          <c:extLst>
            <c:ext xmlns:c16="http://schemas.microsoft.com/office/drawing/2014/chart" uri="{C3380CC4-5D6E-409C-BE32-E72D297353CC}">
              <c16:uniqueId val="{00000003-8195-46A2-BEC3-86988F9D8E4C}"/>
            </c:ext>
          </c:extLst>
        </c:ser>
        <c:dLbls>
          <c:showLegendKey val="0"/>
          <c:showVal val="0"/>
          <c:showCatName val="0"/>
          <c:showSerName val="0"/>
          <c:showPercent val="0"/>
          <c:showBubbleSize val="0"/>
        </c:dLbls>
        <c:gapWidth val="182"/>
        <c:axId val="328750623"/>
        <c:axId val="328753983"/>
      </c:barChart>
      <c:catAx>
        <c:axId val="328750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3983"/>
        <c:crosses val="autoZero"/>
        <c:auto val="1"/>
        <c:lblAlgn val="ctr"/>
        <c:lblOffset val="100"/>
        <c:noMultiLvlLbl val="0"/>
      </c:catAx>
      <c:valAx>
        <c:axId val="328753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Query</a:t>
            </a:r>
            <a:r>
              <a:rPr lang="en-US" b="1" baseline="0" dirty="0"/>
              <a:t> Latency (ms) with K =10, L</a:t>
            </a:r>
            <a:r>
              <a:rPr lang="en-US" b="1" baseline="-25000" dirty="0"/>
              <a:t>s</a:t>
            </a:r>
            <a:r>
              <a:rPr lang="en-US" b="1" baseline="0" dirty="0"/>
              <a:t>=100</a:t>
            </a:r>
            <a:endParaRPr lang="en-US" b="1" dirty="0"/>
          </a:p>
        </c:rich>
      </c:tx>
      <c:layout>
        <c:manualLayout>
          <c:xMode val="edge"/>
          <c:yMode val="edge"/>
          <c:x val="0.12488540893734891"/>
          <c:y val="5.65785211084569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209288648842025E-2"/>
          <c:y val="0.18706520978610683"/>
          <c:w val="0.87797929226651494"/>
          <c:h val="0.65300450276797528"/>
        </c:manualLayout>
      </c:layout>
      <c:barChart>
        <c:barDir val="col"/>
        <c:grouping val="clustered"/>
        <c:varyColors val="0"/>
        <c:ser>
          <c:idx val="0"/>
          <c:order val="0"/>
          <c:tx>
            <c:strRef>
              <c:f>Sheet1!$B$1</c:f>
              <c:strCache>
                <c:ptCount val="1"/>
                <c:pt idx="0">
                  <c:v>P50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Server Latency </c:v>
                </c:pt>
                <c:pt idx="1">
                  <c:v>Client Latency</c:v>
                </c:pt>
              </c:strCache>
            </c:strRef>
          </c:cat>
          <c:val>
            <c:numRef>
              <c:f>Sheet1!$B$2:$B$3</c:f>
              <c:numCache>
                <c:formatCode>General</c:formatCode>
                <c:ptCount val="2"/>
                <c:pt idx="0">
                  <c:v>29.4</c:v>
                </c:pt>
                <c:pt idx="1">
                  <c:v>60.9</c:v>
                </c:pt>
              </c:numCache>
            </c:numRef>
          </c:val>
          <c:extLst>
            <c:ext xmlns:c16="http://schemas.microsoft.com/office/drawing/2014/chart" uri="{C3380CC4-5D6E-409C-BE32-E72D297353CC}">
              <c16:uniqueId val="{00000000-B46E-4A60-AD8C-560CEE21AE2C}"/>
            </c:ext>
          </c:extLst>
        </c:ser>
        <c:ser>
          <c:idx val="1"/>
          <c:order val="1"/>
          <c:tx>
            <c:strRef>
              <c:f>Sheet1!$C$1</c:f>
              <c:strCache>
                <c:ptCount val="1"/>
                <c:pt idx="0">
                  <c:v>P95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Server Latency </c:v>
                </c:pt>
                <c:pt idx="1">
                  <c:v>Client Latency</c:v>
                </c:pt>
              </c:strCache>
            </c:strRef>
          </c:cat>
          <c:val>
            <c:numRef>
              <c:f>Sheet1!$C$2:$C$3</c:f>
              <c:numCache>
                <c:formatCode>General</c:formatCode>
                <c:ptCount val="2"/>
                <c:pt idx="0">
                  <c:v>49</c:v>
                </c:pt>
                <c:pt idx="1">
                  <c:v>78.3</c:v>
                </c:pt>
              </c:numCache>
            </c:numRef>
          </c:val>
          <c:extLst>
            <c:ext xmlns:c16="http://schemas.microsoft.com/office/drawing/2014/chart" uri="{C3380CC4-5D6E-409C-BE32-E72D297353CC}">
              <c16:uniqueId val="{00000001-B46E-4A60-AD8C-560CEE21AE2C}"/>
            </c:ext>
          </c:extLst>
        </c:ser>
        <c:ser>
          <c:idx val="2"/>
          <c:order val="2"/>
          <c:tx>
            <c:strRef>
              <c:f>Sheet1!$D$1</c:f>
              <c:strCache>
                <c:ptCount val="1"/>
                <c:pt idx="0">
                  <c:v>P99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Server Latency </c:v>
                </c:pt>
                <c:pt idx="1">
                  <c:v>Client Latency</c:v>
                </c:pt>
              </c:strCache>
            </c:strRef>
          </c:cat>
          <c:val>
            <c:numRef>
              <c:f>Sheet1!$D$2:$D$3</c:f>
              <c:numCache>
                <c:formatCode>General</c:formatCode>
                <c:ptCount val="2"/>
                <c:pt idx="0">
                  <c:v>59</c:v>
                </c:pt>
                <c:pt idx="1">
                  <c:v>93.1</c:v>
                </c:pt>
              </c:numCache>
            </c:numRef>
          </c:val>
          <c:extLst>
            <c:ext xmlns:c16="http://schemas.microsoft.com/office/drawing/2014/chart" uri="{C3380CC4-5D6E-409C-BE32-E72D297353CC}">
              <c16:uniqueId val="{00000002-B46E-4A60-AD8C-560CEE21AE2C}"/>
            </c:ext>
          </c:extLst>
        </c:ser>
        <c:dLbls>
          <c:showLegendKey val="0"/>
          <c:showVal val="0"/>
          <c:showCatName val="0"/>
          <c:showSerName val="0"/>
          <c:showPercent val="0"/>
          <c:showBubbleSize val="0"/>
        </c:dLbls>
        <c:gapWidth val="200"/>
        <c:overlap val="-27"/>
        <c:axId val="1416894255"/>
        <c:axId val="1416891375"/>
      </c:barChart>
      <c:catAx>
        <c:axId val="141689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1375"/>
        <c:crosses val="autoZero"/>
        <c:auto val="1"/>
        <c:lblAlgn val="ctr"/>
        <c:lblOffset val="100"/>
        <c:noMultiLvlLbl val="0"/>
      </c:catAx>
      <c:valAx>
        <c:axId val="141689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4255"/>
        <c:crosses val="autoZero"/>
        <c:crossBetween val="between"/>
      </c:valAx>
      <c:spPr>
        <a:noFill/>
        <a:ln>
          <a:noFill/>
        </a:ln>
        <a:effectLst/>
      </c:spPr>
    </c:plotArea>
    <c:legend>
      <c:legendPos val="b"/>
      <c:layout>
        <c:manualLayout>
          <c:xMode val="edge"/>
          <c:yMode val="edge"/>
          <c:x val="0.40949197230215206"/>
          <c:y val="0.91332225369618503"/>
          <c:w val="0.21242727191219177"/>
          <c:h val="5.9386941070341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Query</a:t>
            </a:r>
            <a:r>
              <a:rPr lang="en-US" b="1" baseline="0" dirty="0"/>
              <a:t> Latency (ms) with K =10, L</a:t>
            </a:r>
            <a:r>
              <a:rPr lang="en-US" b="1" baseline="-25000" dirty="0"/>
              <a:t>s</a:t>
            </a:r>
            <a:r>
              <a:rPr lang="en-US" b="1" baseline="0" dirty="0"/>
              <a:t>=100</a:t>
            </a:r>
          </a:p>
          <a:p>
            <a:pPr>
              <a:defRPr/>
            </a:pPr>
            <a:r>
              <a:rPr lang="en-US" b="0" baseline="0" dirty="0"/>
              <a:t>YFCC 1M </a:t>
            </a:r>
            <a:r>
              <a:rPr lang="en-US" sz="1862" b="0" i="0" u="none" strike="noStrike" baseline="0" dirty="0">
                <a:effectLst/>
              </a:rPr>
              <a:t>192-Dimension CLIP embedding (sharded by year)</a:t>
            </a:r>
            <a:endParaRPr lang="en-US" b="1" dirty="0"/>
          </a:p>
        </c:rich>
      </c:tx>
      <c:layout>
        <c:manualLayout>
          <c:xMode val="edge"/>
          <c:yMode val="edge"/>
          <c:x val="0.19391625717607472"/>
          <c:y val="3.03651678541204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209288648842025E-2"/>
          <c:y val="0.18706520978610683"/>
          <c:w val="0.87797929226651494"/>
          <c:h val="0.65300450276797528"/>
        </c:manualLayout>
      </c:layout>
      <c:barChart>
        <c:barDir val="col"/>
        <c:grouping val="clustered"/>
        <c:varyColors val="0"/>
        <c:ser>
          <c:idx val="0"/>
          <c:order val="0"/>
          <c:tx>
            <c:strRef>
              <c:f>Sheet1!$B$1</c:f>
              <c:strCache>
                <c:ptCount val="1"/>
                <c:pt idx="0">
                  <c:v>P50</c:v>
                </c:pt>
              </c:strCache>
            </c:strRef>
          </c:tx>
          <c:spPr>
            <a:solidFill>
              <a:schemeClr val="accent1"/>
            </a:solidFill>
            <a:ln>
              <a:noFill/>
            </a:ln>
            <a:effectLst/>
          </c:spPr>
          <c:invertIfNegative val="0"/>
          <c:dLbls>
            <c:dLbl>
              <c:idx val="0"/>
              <c:layout>
                <c:manualLayout>
                  <c:x val="-1.2326939954601919E-3"/>
                  <c:y val="-3.5745581527133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AA-4C1F-9B4A-F4B30A67A0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Sharded (Ls = 100) </c:v>
                </c:pt>
                <c:pt idx="1">
                  <c:v>Non-Sharded (Ls = 100)</c:v>
                </c:pt>
              </c:strCache>
            </c:strRef>
          </c:cat>
          <c:val>
            <c:numRef>
              <c:f>Sheet1!$B$2:$B$4</c:f>
              <c:numCache>
                <c:formatCode>General</c:formatCode>
                <c:ptCount val="3"/>
                <c:pt idx="0">
                  <c:v>10.07</c:v>
                </c:pt>
                <c:pt idx="1">
                  <c:v>21.29</c:v>
                </c:pt>
              </c:numCache>
            </c:numRef>
          </c:val>
          <c:extLst>
            <c:ext xmlns:c16="http://schemas.microsoft.com/office/drawing/2014/chart" uri="{C3380CC4-5D6E-409C-BE32-E72D297353CC}">
              <c16:uniqueId val="{00000000-29AA-4C1F-9B4A-F4B30A67A08C}"/>
            </c:ext>
          </c:extLst>
        </c:ser>
        <c:ser>
          <c:idx val="1"/>
          <c:order val="1"/>
          <c:tx>
            <c:strRef>
              <c:f>Sheet1!$C$1</c:f>
              <c:strCache>
                <c:ptCount val="1"/>
                <c:pt idx="0">
                  <c:v>P99</c:v>
                </c:pt>
              </c:strCache>
            </c:strRef>
          </c:tx>
          <c:spPr>
            <a:solidFill>
              <a:schemeClr val="accent2"/>
            </a:solidFill>
            <a:ln>
              <a:noFill/>
            </a:ln>
            <a:effectLst/>
          </c:spPr>
          <c:invertIfNegative val="0"/>
          <c:dLbls>
            <c:dLbl>
              <c:idx val="0"/>
              <c:layout>
                <c:manualLayout>
                  <c:x val="-2.4653879909203838E-3"/>
                  <c:y val="-2.383038768475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AA-4C1F-9B4A-F4B30A67A0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Sharded (Ls = 100) </c:v>
                </c:pt>
                <c:pt idx="1">
                  <c:v>Non-Sharded (Ls = 100)</c:v>
                </c:pt>
              </c:strCache>
            </c:strRef>
          </c:cat>
          <c:val>
            <c:numRef>
              <c:f>Sheet1!$C$2:$C$4</c:f>
              <c:numCache>
                <c:formatCode>General</c:formatCode>
                <c:ptCount val="3"/>
                <c:pt idx="0">
                  <c:v>13.43</c:v>
                </c:pt>
                <c:pt idx="1">
                  <c:v>38.590000000000003</c:v>
                </c:pt>
              </c:numCache>
            </c:numRef>
          </c:val>
          <c:extLst>
            <c:ext xmlns:c16="http://schemas.microsoft.com/office/drawing/2014/chart" uri="{C3380CC4-5D6E-409C-BE32-E72D297353CC}">
              <c16:uniqueId val="{00000001-29AA-4C1F-9B4A-F4B30A67A08C}"/>
            </c:ext>
          </c:extLst>
        </c:ser>
        <c:dLbls>
          <c:showLegendKey val="0"/>
          <c:showVal val="0"/>
          <c:showCatName val="0"/>
          <c:showSerName val="0"/>
          <c:showPercent val="0"/>
          <c:showBubbleSize val="0"/>
        </c:dLbls>
        <c:gapWidth val="200"/>
        <c:overlap val="-27"/>
        <c:axId val="1416894255"/>
        <c:axId val="1416891375"/>
      </c:barChart>
      <c:catAx>
        <c:axId val="141689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1375"/>
        <c:crosses val="autoZero"/>
        <c:auto val="1"/>
        <c:lblAlgn val="ctr"/>
        <c:lblOffset val="100"/>
        <c:noMultiLvlLbl val="0"/>
      </c:catAx>
      <c:valAx>
        <c:axId val="141689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4255"/>
        <c:crosses val="autoZero"/>
        <c:crossBetween val="between"/>
      </c:valAx>
      <c:spPr>
        <a:noFill/>
        <a:ln>
          <a:noFill/>
        </a:ln>
        <a:effectLst/>
      </c:spPr>
    </c:plotArea>
    <c:legend>
      <c:legendPos val="b"/>
      <c:layout>
        <c:manualLayout>
          <c:xMode val="edge"/>
          <c:yMode val="edge"/>
          <c:x val="0.3811400536445132"/>
          <c:y val="0.94061298512195712"/>
          <c:w val="0.21242727191219177"/>
          <c:h val="5.9386941070341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Query</a:t>
            </a:r>
            <a:r>
              <a:rPr lang="en-US" b="1" baseline="0" dirty="0"/>
              <a:t> Latency (ms) with K =10, L</a:t>
            </a:r>
            <a:r>
              <a:rPr lang="en-US" b="1" baseline="-25000" dirty="0"/>
              <a:t>s</a:t>
            </a:r>
            <a:r>
              <a:rPr lang="en-US" b="1" baseline="0" dirty="0"/>
              <a:t>=100</a:t>
            </a:r>
          </a:p>
          <a:p>
            <a:pPr>
              <a:defRPr/>
            </a:pPr>
            <a:r>
              <a:rPr lang="en-US" b="0" baseline="0" dirty="0"/>
              <a:t>YFCC 1M </a:t>
            </a:r>
            <a:r>
              <a:rPr lang="en-US" sz="1862" b="0" i="0" u="none" strike="noStrike" baseline="0" dirty="0">
                <a:effectLst/>
              </a:rPr>
              <a:t>192-Dimension CLIP embedding (sharded by year)</a:t>
            </a:r>
            <a:endParaRPr lang="en-US" b="1" dirty="0"/>
          </a:p>
        </c:rich>
      </c:tx>
      <c:layout>
        <c:manualLayout>
          <c:xMode val="edge"/>
          <c:yMode val="edge"/>
          <c:x val="0.19391625717607472"/>
          <c:y val="3.03651678541204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209288648842025E-2"/>
          <c:y val="0.18706520978610683"/>
          <c:w val="0.87797929226651494"/>
          <c:h val="0.65300450276797528"/>
        </c:manualLayout>
      </c:layout>
      <c:barChart>
        <c:barDir val="col"/>
        <c:grouping val="clustered"/>
        <c:varyColors val="0"/>
        <c:ser>
          <c:idx val="0"/>
          <c:order val="0"/>
          <c:tx>
            <c:strRef>
              <c:f>Sheet1!$B$1</c:f>
              <c:strCache>
                <c:ptCount val="1"/>
                <c:pt idx="0">
                  <c:v>P50</c:v>
                </c:pt>
              </c:strCache>
            </c:strRef>
          </c:tx>
          <c:spPr>
            <a:solidFill>
              <a:schemeClr val="accent1"/>
            </a:solidFill>
            <a:ln>
              <a:noFill/>
            </a:ln>
            <a:effectLst/>
          </c:spPr>
          <c:invertIfNegative val="0"/>
          <c:dLbls>
            <c:dLbl>
              <c:idx val="0"/>
              <c:layout>
                <c:manualLayout>
                  <c:x val="-1.2326939954601919E-3"/>
                  <c:y val="-3.5745581527133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AA-4C1F-9B4A-F4B30A67A0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Sharded (Ls = 100) </c:v>
                </c:pt>
                <c:pt idx="1">
                  <c:v>Non-Sharded (Ls = 100)</c:v>
                </c:pt>
                <c:pt idx="2">
                  <c:v>Non-Sharded (Ls = 1000)</c:v>
                </c:pt>
              </c:strCache>
            </c:strRef>
          </c:cat>
          <c:val>
            <c:numRef>
              <c:f>Sheet1!$B$2:$B$4</c:f>
              <c:numCache>
                <c:formatCode>General</c:formatCode>
                <c:ptCount val="3"/>
                <c:pt idx="0">
                  <c:v>10.07</c:v>
                </c:pt>
                <c:pt idx="1">
                  <c:v>21.29</c:v>
                </c:pt>
                <c:pt idx="2">
                  <c:v>95.47</c:v>
                </c:pt>
              </c:numCache>
            </c:numRef>
          </c:val>
          <c:extLst>
            <c:ext xmlns:c16="http://schemas.microsoft.com/office/drawing/2014/chart" uri="{C3380CC4-5D6E-409C-BE32-E72D297353CC}">
              <c16:uniqueId val="{00000000-29AA-4C1F-9B4A-F4B30A67A08C}"/>
            </c:ext>
          </c:extLst>
        </c:ser>
        <c:ser>
          <c:idx val="1"/>
          <c:order val="1"/>
          <c:tx>
            <c:strRef>
              <c:f>Sheet1!$C$1</c:f>
              <c:strCache>
                <c:ptCount val="1"/>
                <c:pt idx="0">
                  <c:v>P99</c:v>
                </c:pt>
              </c:strCache>
            </c:strRef>
          </c:tx>
          <c:spPr>
            <a:solidFill>
              <a:schemeClr val="accent2"/>
            </a:solidFill>
            <a:ln>
              <a:noFill/>
            </a:ln>
            <a:effectLst/>
          </c:spPr>
          <c:invertIfNegative val="0"/>
          <c:dLbls>
            <c:dLbl>
              <c:idx val="0"/>
              <c:layout>
                <c:manualLayout>
                  <c:x val="-2.4653879909203838E-3"/>
                  <c:y val="-2.383038768475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AA-4C1F-9B4A-F4B30A67A0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Sharded (Ls = 100) </c:v>
                </c:pt>
                <c:pt idx="1">
                  <c:v>Non-Sharded (Ls = 100)</c:v>
                </c:pt>
                <c:pt idx="2">
                  <c:v>Non-Sharded (Ls = 1000)</c:v>
                </c:pt>
              </c:strCache>
            </c:strRef>
          </c:cat>
          <c:val>
            <c:numRef>
              <c:f>Sheet1!$C$2:$C$4</c:f>
              <c:numCache>
                <c:formatCode>General</c:formatCode>
                <c:ptCount val="3"/>
                <c:pt idx="0">
                  <c:v>13.43</c:v>
                </c:pt>
                <c:pt idx="1">
                  <c:v>38.590000000000003</c:v>
                </c:pt>
                <c:pt idx="2">
                  <c:v>164</c:v>
                </c:pt>
              </c:numCache>
            </c:numRef>
          </c:val>
          <c:extLst>
            <c:ext xmlns:c16="http://schemas.microsoft.com/office/drawing/2014/chart" uri="{C3380CC4-5D6E-409C-BE32-E72D297353CC}">
              <c16:uniqueId val="{00000001-29AA-4C1F-9B4A-F4B30A67A08C}"/>
            </c:ext>
          </c:extLst>
        </c:ser>
        <c:dLbls>
          <c:showLegendKey val="0"/>
          <c:showVal val="0"/>
          <c:showCatName val="0"/>
          <c:showSerName val="0"/>
          <c:showPercent val="0"/>
          <c:showBubbleSize val="0"/>
        </c:dLbls>
        <c:gapWidth val="200"/>
        <c:overlap val="-27"/>
        <c:axId val="1416894255"/>
        <c:axId val="1416891375"/>
      </c:barChart>
      <c:catAx>
        <c:axId val="141689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1375"/>
        <c:crosses val="autoZero"/>
        <c:auto val="1"/>
        <c:lblAlgn val="ctr"/>
        <c:lblOffset val="100"/>
        <c:noMultiLvlLbl val="0"/>
      </c:catAx>
      <c:valAx>
        <c:axId val="141689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4255"/>
        <c:crosses val="autoZero"/>
        <c:crossBetween val="between"/>
      </c:valAx>
      <c:spPr>
        <a:noFill/>
        <a:ln>
          <a:noFill/>
        </a:ln>
        <a:effectLst/>
      </c:spPr>
    </c:plotArea>
    <c:legend>
      <c:legendPos val="b"/>
      <c:layout>
        <c:manualLayout>
          <c:xMode val="edge"/>
          <c:yMode val="edge"/>
          <c:x val="0.3811400536445132"/>
          <c:y val="0.94061298512195712"/>
          <c:w val="0.21242727191219177"/>
          <c:h val="5.9386941070341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Query</a:t>
            </a:r>
            <a:r>
              <a:rPr lang="en-US" b="1" baseline="0" dirty="0"/>
              <a:t> Latency (Milliseconds) with K =10, L</a:t>
            </a:r>
            <a:r>
              <a:rPr lang="en-US" b="1" baseline="-25000" dirty="0"/>
              <a:t>s</a:t>
            </a:r>
            <a:r>
              <a:rPr lang="en-US" b="1" baseline="0" dirty="0"/>
              <a:t>=100 on </a:t>
            </a:r>
            <a:r>
              <a:rPr lang="en-US" sz="2000" b="0" baseline="0" dirty="0"/>
              <a:t>YFCC+CLIP embedding camera/year/tag metadata </a:t>
            </a:r>
            <a:endParaRPr lang="en-US" b="0" dirty="0"/>
          </a:p>
        </c:rich>
      </c:tx>
      <c:layout>
        <c:manualLayout>
          <c:xMode val="edge"/>
          <c:yMode val="edge"/>
          <c:x val="6.9255824235692043E-2"/>
          <c:y val="2.92877615565815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209288648842025E-2"/>
          <c:y val="0.18706520978610683"/>
          <c:w val="0.87797929226651494"/>
          <c:h val="0.65300450276797528"/>
        </c:manualLayout>
      </c:layout>
      <c:barChart>
        <c:barDir val="col"/>
        <c:grouping val="clustered"/>
        <c:varyColors val="0"/>
        <c:ser>
          <c:idx val="0"/>
          <c:order val="0"/>
          <c:tx>
            <c:strRef>
              <c:f>Sheet1!$B$1</c:f>
              <c:strCache>
                <c:ptCount val="1"/>
                <c:pt idx="0">
                  <c:v>P50</c:v>
                </c:pt>
              </c:strCache>
            </c:strRef>
          </c:tx>
          <c:spPr>
            <a:solidFill>
              <a:srgbClr val="EE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Post Filtering</c:v>
                </c:pt>
                <c:pt idx="1">
                  <c:v>Filter Aware Search</c:v>
                </c:pt>
              </c:strCache>
            </c:strRef>
          </c:cat>
          <c:val>
            <c:numRef>
              <c:f>Sheet1!$B$2:$B$3</c:f>
              <c:numCache>
                <c:formatCode>General</c:formatCode>
                <c:ptCount val="2"/>
                <c:pt idx="0">
                  <c:v>8</c:v>
                </c:pt>
                <c:pt idx="1">
                  <c:v>8</c:v>
                </c:pt>
              </c:numCache>
            </c:numRef>
          </c:val>
          <c:extLst>
            <c:ext xmlns:c16="http://schemas.microsoft.com/office/drawing/2014/chart" uri="{C3380CC4-5D6E-409C-BE32-E72D297353CC}">
              <c16:uniqueId val="{00000000-28F9-4DB1-8837-C79D15F88BFF}"/>
            </c:ext>
          </c:extLst>
        </c:ser>
        <c:ser>
          <c:idx val="1"/>
          <c:order val="1"/>
          <c:tx>
            <c:strRef>
              <c:f>Sheet1!$C$1</c:f>
              <c:strCache>
                <c:ptCount val="1"/>
                <c:pt idx="0">
                  <c:v>P95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Post Filtering</c:v>
                </c:pt>
                <c:pt idx="1">
                  <c:v>Filter Aware Search</c:v>
                </c:pt>
              </c:strCache>
            </c:strRef>
          </c:cat>
          <c:val>
            <c:numRef>
              <c:f>Sheet1!$C$2:$C$3</c:f>
              <c:numCache>
                <c:formatCode>General</c:formatCode>
                <c:ptCount val="2"/>
                <c:pt idx="0">
                  <c:v>616</c:v>
                </c:pt>
                <c:pt idx="1">
                  <c:v>72</c:v>
                </c:pt>
              </c:numCache>
            </c:numRef>
          </c:val>
          <c:extLst>
            <c:ext xmlns:c16="http://schemas.microsoft.com/office/drawing/2014/chart" uri="{C3380CC4-5D6E-409C-BE32-E72D297353CC}">
              <c16:uniqueId val="{00000001-28F9-4DB1-8837-C79D15F88BFF}"/>
            </c:ext>
          </c:extLst>
        </c:ser>
        <c:ser>
          <c:idx val="2"/>
          <c:order val="2"/>
          <c:tx>
            <c:strRef>
              <c:f>Sheet1!$D$1</c:f>
              <c:strCache>
                <c:ptCount val="1"/>
                <c:pt idx="0">
                  <c:v>P99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Post Filtering</c:v>
                </c:pt>
                <c:pt idx="1">
                  <c:v>Filter Aware Search</c:v>
                </c:pt>
              </c:strCache>
            </c:strRef>
          </c:cat>
          <c:val>
            <c:numRef>
              <c:f>Sheet1!$D$2:$D$3</c:f>
              <c:numCache>
                <c:formatCode>General</c:formatCode>
                <c:ptCount val="2"/>
                <c:pt idx="0">
                  <c:v>1569</c:v>
                </c:pt>
                <c:pt idx="1">
                  <c:v>122</c:v>
                </c:pt>
              </c:numCache>
            </c:numRef>
          </c:val>
          <c:extLst>
            <c:ext xmlns:c16="http://schemas.microsoft.com/office/drawing/2014/chart" uri="{C3380CC4-5D6E-409C-BE32-E72D297353CC}">
              <c16:uniqueId val="{00000002-28F9-4DB1-8837-C79D15F88BFF}"/>
            </c:ext>
          </c:extLst>
        </c:ser>
        <c:dLbls>
          <c:showLegendKey val="0"/>
          <c:showVal val="0"/>
          <c:showCatName val="0"/>
          <c:showSerName val="0"/>
          <c:showPercent val="0"/>
          <c:showBubbleSize val="0"/>
        </c:dLbls>
        <c:gapWidth val="200"/>
        <c:overlap val="-27"/>
        <c:axId val="1416894255"/>
        <c:axId val="1416891375"/>
      </c:barChart>
      <c:catAx>
        <c:axId val="141689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1375"/>
        <c:crosses val="autoZero"/>
        <c:auto val="1"/>
        <c:lblAlgn val="ctr"/>
        <c:lblOffset val="100"/>
        <c:noMultiLvlLbl val="0"/>
      </c:catAx>
      <c:valAx>
        <c:axId val="141689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94255"/>
        <c:crosses val="autoZero"/>
        <c:crossBetween val="between"/>
      </c:valAx>
      <c:spPr>
        <a:noFill/>
        <a:ln>
          <a:noFill/>
        </a:ln>
        <a:effectLst/>
      </c:spPr>
    </c:plotArea>
    <c:legend>
      <c:legendPos val="b"/>
      <c:layout>
        <c:manualLayout>
          <c:xMode val="edge"/>
          <c:yMode val="edge"/>
          <c:x val="0.40949197230215206"/>
          <c:y val="0.91332225369618503"/>
          <c:w val="0.21242727191219177"/>
          <c:h val="5.9386941070341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Query Cost ($ per 1M Queries on 10M Wiki-Cohere Dataset)</c:v>
                </c:pt>
              </c:strCache>
            </c:strRef>
          </c:tx>
          <c:spPr>
            <a:solidFill>
              <a:schemeClr val="accent1"/>
            </a:solidFill>
            <a:ln>
              <a:noFill/>
            </a:ln>
            <a:effectLst/>
          </c:spPr>
          <c:invertIfNegative val="0"/>
          <c:dPt>
            <c:idx val="3"/>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3-6F41-4953-8AA1-C53E0FD2436F}"/>
              </c:ext>
            </c:extLst>
          </c:dPt>
          <c:dLbls>
            <c:dLbl>
              <c:idx val="0"/>
              <c:layout>
                <c:manualLayout>
                  <c:x val="2.98882250983428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41-4953-8AA1-C53E0FD2436F}"/>
                </c:ext>
              </c:extLst>
            </c:dLbl>
            <c:dLbl>
              <c:idx val="1"/>
              <c:layout>
                <c:manualLayout>
                  <c:x val="4.2341652222652369E-2"/>
                  <c:y val="-6.06749469565068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41-4953-8AA1-C53E0FD2436F}"/>
                </c:ext>
              </c:extLst>
            </c:dLbl>
            <c:dLbl>
              <c:idx val="3"/>
              <c:layout>
                <c:manualLayout>
                  <c:x val="0.13698779642588599"/>
                  <c:y val="3.640538872720295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717036955103715E-2"/>
                      <c:h val="5.5998107024024954E-2"/>
                    </c:manualLayout>
                  </c15:layout>
                </c:ext>
                <c:ext xmlns:c16="http://schemas.microsoft.com/office/drawing/2014/chart" uri="{C3380CC4-5D6E-409C-BE32-E72D297353CC}">
                  <c16:uniqueId val="{00000003-6F41-4953-8AA1-C53E0FD243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Pinecone</c:v>
                </c:pt>
                <c:pt idx="1">
                  <c:v>Zilliz</c:v>
                </c:pt>
                <c:pt idx="2">
                  <c:v>Datastax</c:v>
                </c:pt>
                <c:pt idx="3">
                  <c:v>Cosmos DB</c:v>
                </c:pt>
              </c:strCache>
            </c:strRef>
          </c:cat>
          <c:val>
            <c:numRef>
              <c:f>Sheet1!$B$2:$B$5</c:f>
              <c:numCache>
                <c:formatCode>General</c:formatCode>
                <c:ptCount val="4"/>
                <c:pt idx="0">
                  <c:v>768</c:v>
                </c:pt>
                <c:pt idx="1">
                  <c:v>220</c:v>
                </c:pt>
                <c:pt idx="2">
                  <c:v>30.72</c:v>
                </c:pt>
                <c:pt idx="3">
                  <c:v>17.5</c:v>
                </c:pt>
              </c:numCache>
            </c:numRef>
          </c:val>
          <c:extLst>
            <c:ext xmlns:c16="http://schemas.microsoft.com/office/drawing/2014/chart" uri="{C3380CC4-5D6E-409C-BE32-E72D297353CC}">
              <c16:uniqueId val="{00000000-6F41-4953-8AA1-C53E0FD2436F}"/>
            </c:ext>
          </c:extLst>
        </c:ser>
        <c:dLbls>
          <c:showLegendKey val="0"/>
          <c:showVal val="0"/>
          <c:showCatName val="0"/>
          <c:showSerName val="0"/>
          <c:showPercent val="0"/>
          <c:showBubbleSize val="0"/>
        </c:dLbls>
        <c:gapWidth val="182"/>
        <c:axId val="328750623"/>
        <c:axId val="328753983"/>
      </c:barChart>
      <c:catAx>
        <c:axId val="328750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3983"/>
        <c:crosses val="autoZero"/>
        <c:auto val="1"/>
        <c:lblAlgn val="ctr"/>
        <c:lblOffset val="100"/>
        <c:noMultiLvlLbl val="0"/>
      </c:catAx>
      <c:valAx>
        <c:axId val="328753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Ingest Cost (10M Cohere+Wiki vectors)</c:v>
                </c:pt>
              </c:strCache>
            </c:strRef>
          </c:tx>
          <c:spPr>
            <a:solidFill>
              <a:schemeClr val="accent1"/>
            </a:solidFill>
            <a:ln>
              <a:noFill/>
            </a:ln>
            <a:effectLst/>
          </c:spPr>
          <c:invertIfNegative val="0"/>
          <c:dPt>
            <c:idx val="2"/>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0-745E-40C9-B0D3-F142084B92B8}"/>
              </c:ext>
            </c:extLst>
          </c:dPt>
          <c:dLbls>
            <c:dLbl>
              <c:idx val="0"/>
              <c:layout>
                <c:manualLayout>
                  <c:x val="2.4906854248619042E-3"/>
                  <c:y val="1.3238323173528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5-46A2-BEC3-86988F9D8E4C}"/>
                </c:ext>
              </c:extLst>
            </c:dLbl>
            <c:dLbl>
              <c:idx val="1"/>
              <c:layout>
                <c:manualLayout>
                  <c:x val="2.98882250983428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5-46A2-BEC3-86988F9D8E4C}"/>
                </c:ext>
              </c:extLst>
            </c:dLbl>
            <c:dLbl>
              <c:idx val="2"/>
              <c:layout>
                <c:manualLayout>
                  <c:x val="0.13698779642588599"/>
                  <c:y val="3.640538872720295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717036955103715E-2"/>
                      <c:h val="5.5998107024024954E-2"/>
                    </c:manualLayout>
                  </c15:layout>
                </c:ext>
                <c:ext xmlns:c16="http://schemas.microsoft.com/office/drawing/2014/chart" uri="{C3380CC4-5D6E-409C-BE32-E72D297353CC}">
                  <c16:uniqueId val="{00000000-745E-40C9-B0D3-F142084B92B8}"/>
                </c:ext>
              </c:extLst>
            </c:dLbl>
            <c:dLbl>
              <c:idx val="3"/>
              <c:layout>
                <c:manualLayout>
                  <c:x val="4.2341652222652369E-2"/>
                  <c:y val="-6.06749469565068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5-46A2-BEC3-86988F9D8E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Datastax</c:v>
                </c:pt>
                <c:pt idx="1">
                  <c:v>Pinecone</c:v>
                </c:pt>
                <c:pt idx="2">
                  <c:v>Cosmos DB</c:v>
                </c:pt>
                <c:pt idx="3">
                  <c:v>Zilliz</c:v>
                </c:pt>
              </c:strCache>
            </c:strRef>
          </c:cat>
          <c:val>
            <c:numRef>
              <c:f>Sheet1!$B$2:$B$5</c:f>
              <c:numCache>
                <c:formatCode>General</c:formatCode>
                <c:ptCount val="4"/>
                <c:pt idx="0">
                  <c:v>307.2</c:v>
                </c:pt>
                <c:pt idx="1">
                  <c:v>240</c:v>
                </c:pt>
                <c:pt idx="2">
                  <c:v>162.5</c:v>
                </c:pt>
                <c:pt idx="3">
                  <c:v>30</c:v>
                </c:pt>
              </c:numCache>
            </c:numRef>
          </c:val>
          <c:extLst>
            <c:ext xmlns:c16="http://schemas.microsoft.com/office/drawing/2014/chart" uri="{C3380CC4-5D6E-409C-BE32-E72D297353CC}">
              <c16:uniqueId val="{00000003-8195-46A2-BEC3-86988F9D8E4C}"/>
            </c:ext>
          </c:extLst>
        </c:ser>
        <c:dLbls>
          <c:showLegendKey val="0"/>
          <c:showVal val="0"/>
          <c:showCatName val="0"/>
          <c:showSerName val="0"/>
          <c:showPercent val="0"/>
          <c:showBubbleSize val="0"/>
        </c:dLbls>
        <c:gapWidth val="182"/>
        <c:axId val="328750623"/>
        <c:axId val="328753983"/>
      </c:barChart>
      <c:catAx>
        <c:axId val="328750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3983"/>
        <c:crosses val="autoZero"/>
        <c:auto val="1"/>
        <c:lblAlgn val="ctr"/>
        <c:lblOffset val="100"/>
        <c:noMultiLvlLbl val="0"/>
      </c:catAx>
      <c:valAx>
        <c:axId val="328753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'Query Cost on</a:t>
            </a:r>
            <a:r>
              <a:rPr lang="en-US" baseline="0"/>
              <a:t> </a:t>
            </a:r>
            <a:r>
              <a:rPr lang="en-US"/>
              <a:t>10M Cohere</a:t>
            </a:r>
            <a:r>
              <a:rPr lang="en-US" baseline="0"/>
              <a:t> Index</a:t>
            </a:r>
            <a:endParaRPr lang="en-US"/>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'Query Cost'!$B$1</c:f>
              <c:strCache>
                <c:ptCount val="1"/>
                <c:pt idx="0">
                  <c:v>Query Cost ($ per 1M queries)</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gra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c:spPr>
          <c:invertIfNegative val="0"/>
          <c:dPt>
            <c:idx val="3"/>
            <c:invertIfNegative val="0"/>
            <c:bubble3D val="0"/>
            <c:spPr>
              <a:gradFill flip="none" rotWithShape="1">
                <a:gsLst>
                  <a:gs pos="0">
                    <a:srgbClr val="C03BC4"/>
                  </a:gs>
                  <a:gs pos="50000">
                    <a:srgbClr val="8661C5"/>
                  </a:gs>
                  <a:gs pos="100000">
                    <a:srgbClr val="49C5B1"/>
                  </a:gs>
                </a:gsLst>
                <a:path path="circle">
                  <a:fillToRect l="100000" t="100000"/>
                </a:path>
                <a:tileRect r="-100000" b="-100000"/>
              </a:gra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c:spPr>
            <c:extLst>
              <c:ext xmlns:c16="http://schemas.microsoft.com/office/drawing/2014/chart" uri="{C3380CC4-5D6E-409C-BE32-E72D297353CC}">
                <c16:uniqueId val="{00000001-AF77-4E38-AB91-C5666F11493E}"/>
              </c:ext>
            </c:extLst>
          </c:dPt>
          <c:cat>
            <c:strRef>
              <c:f>'Query Cost'!$A$2:$A$5</c:f>
              <c:strCache>
                <c:ptCount val="4"/>
                <c:pt idx="0">
                  <c:v>Pinecone</c:v>
                </c:pt>
                <c:pt idx="1">
                  <c:v>Zilliz</c:v>
                </c:pt>
                <c:pt idx="2">
                  <c:v>DataStax</c:v>
                </c:pt>
                <c:pt idx="3">
                  <c:v>Cosmos DB</c:v>
                </c:pt>
              </c:strCache>
            </c:strRef>
          </c:cat>
          <c:val>
            <c:numRef>
              <c:f>'Query Cost'!$B$2:$B$5</c:f>
              <c:numCache>
                <c:formatCode>General</c:formatCode>
                <c:ptCount val="4"/>
                <c:pt idx="0">
                  <c:v>220</c:v>
                </c:pt>
                <c:pt idx="1">
                  <c:v>44</c:v>
                </c:pt>
                <c:pt idx="2">
                  <c:v>30.72</c:v>
                </c:pt>
                <c:pt idx="3">
                  <c:v>17.5</c:v>
                </c:pt>
              </c:numCache>
            </c:numRef>
          </c:val>
          <c:extLst>
            <c:ext xmlns:c16="http://schemas.microsoft.com/office/drawing/2014/chart" uri="{C3380CC4-5D6E-409C-BE32-E72D297353CC}">
              <c16:uniqueId val="{00000000-AF77-4E38-AB91-C5666F11493E}"/>
            </c:ext>
          </c:extLst>
        </c:ser>
        <c:dLbls>
          <c:showLegendKey val="0"/>
          <c:showVal val="0"/>
          <c:showCatName val="0"/>
          <c:showSerName val="0"/>
          <c:showPercent val="0"/>
          <c:showBubbleSize val="0"/>
        </c:dLbls>
        <c:gapWidth val="115"/>
        <c:overlap val="-20"/>
        <c:axId val="487209472"/>
        <c:axId val="1828911952"/>
      </c:barChart>
      <c:catAx>
        <c:axId val="487209472"/>
        <c:scaling>
          <c:orientation val="minMax"/>
        </c:scaling>
        <c:delete val="0"/>
        <c:axPos val="l"/>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Product</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8911952"/>
        <c:crosses val="autoZero"/>
        <c:auto val="1"/>
        <c:lblAlgn val="ctr"/>
        <c:lblOffset val="100"/>
        <c:noMultiLvlLbl val="0"/>
      </c:catAx>
      <c:valAx>
        <c:axId val="1828911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Query Cost ($ per 1M queries)</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209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Query</a:t>
            </a:r>
            <a:r>
              <a:rPr lang="en-US" b="1" baseline="0"/>
              <a:t> Cost on 10M Cohere Index</a:t>
            </a:r>
            <a:endParaRPr lang="en-US" b="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Query Cost ($ per 1M Queries as of July 14th 2025)</c:v>
                </c:pt>
              </c:strCache>
            </c:strRef>
          </c:tx>
          <c:spPr>
            <a:solidFill>
              <a:schemeClr val="accent1"/>
            </a:solidFill>
            <a:ln>
              <a:noFill/>
            </a:ln>
            <a:effectLst/>
          </c:spPr>
          <c:invertIfNegative val="0"/>
          <c:dLbls>
            <c:dLbl>
              <c:idx val="0"/>
              <c:layout>
                <c:manualLayout>
                  <c:x val="2.98882250983428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41-4953-8AA1-C53E0FD2436F}"/>
                </c:ext>
              </c:extLst>
            </c:dLbl>
            <c:dLbl>
              <c:idx val="1"/>
              <c:layout>
                <c:manualLayout>
                  <c:x val="4.2341652222652369E-2"/>
                  <c:y val="-6.06749469565068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41-4953-8AA1-C53E0FD2436F}"/>
                </c:ext>
              </c:extLst>
            </c:dLbl>
            <c:dLbl>
              <c:idx val="3"/>
              <c:layout>
                <c:manualLayout>
                  <c:x val="0.13698779642588599"/>
                  <c:y val="3.640538872720295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717036955103715E-2"/>
                      <c:h val="5.5998107024024954E-2"/>
                    </c:manualLayout>
                  </c15:layout>
                </c:ext>
                <c:ext xmlns:c16="http://schemas.microsoft.com/office/drawing/2014/chart" uri="{C3380CC4-5D6E-409C-BE32-E72D297353CC}">
                  <c16:uniqueId val="{00000003-6F41-4953-8AA1-C53E0FD243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Pinecone</c:v>
                </c:pt>
                <c:pt idx="1">
                  <c:v>Zilliz</c:v>
                </c:pt>
                <c:pt idx="2">
                  <c:v>Datastax</c:v>
                </c:pt>
                <c:pt idx="3">
                  <c:v>Cosmos DB</c:v>
                </c:pt>
              </c:strCache>
            </c:strRef>
          </c:cat>
          <c:val>
            <c:numRef>
              <c:f>Sheet1!$B$2:$B$5</c:f>
              <c:numCache>
                <c:formatCode>General</c:formatCode>
                <c:ptCount val="4"/>
                <c:pt idx="0">
                  <c:v>768</c:v>
                </c:pt>
                <c:pt idx="1">
                  <c:v>220</c:v>
                </c:pt>
                <c:pt idx="2">
                  <c:v>30.72</c:v>
                </c:pt>
                <c:pt idx="3">
                  <c:v>17.5</c:v>
                </c:pt>
              </c:numCache>
            </c:numRef>
          </c:val>
          <c:extLst>
            <c:ext xmlns:c16="http://schemas.microsoft.com/office/drawing/2014/chart" uri="{C3380CC4-5D6E-409C-BE32-E72D297353CC}">
              <c16:uniqueId val="{00000000-6F41-4953-8AA1-C53E0FD2436F}"/>
            </c:ext>
          </c:extLst>
        </c:ser>
        <c:dLbls>
          <c:showLegendKey val="0"/>
          <c:showVal val="0"/>
          <c:showCatName val="0"/>
          <c:showSerName val="0"/>
          <c:showPercent val="0"/>
          <c:showBubbleSize val="0"/>
        </c:dLbls>
        <c:gapWidth val="182"/>
        <c:axId val="328750623"/>
        <c:axId val="328753983"/>
      </c:barChart>
      <c:catAx>
        <c:axId val="328750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3983"/>
        <c:crosses val="autoZero"/>
        <c:auto val="1"/>
        <c:lblAlgn val="ctr"/>
        <c:lblOffset val="100"/>
        <c:noMultiLvlLbl val="0"/>
      </c:catAx>
      <c:valAx>
        <c:axId val="328753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75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A_6E820830.xml><?xml version="1.0" encoding="utf-8"?>
<p188:cmLst xmlns:a="http://schemas.openxmlformats.org/drawingml/2006/main" xmlns:r="http://schemas.openxmlformats.org/officeDocument/2006/relationships" xmlns:p188="http://schemas.microsoft.com/office/powerpoint/2018/8/main">
  <p188:cm id="{2B704734-9205-4B5E-BAAE-0EE9DFCDB418}" authorId="{36BD3518-BE21-D379-BE79-581BAC24C5C4}" created="2025-08-30T16:57:42.285">
    <ac:deMkLst xmlns:ac="http://schemas.microsoft.com/office/drawing/2013/main/command">
      <pc:docMk xmlns:pc="http://schemas.microsoft.com/office/powerpoint/2013/main/command"/>
      <pc:sldMk xmlns:pc="http://schemas.microsoft.com/office/powerpoint/2013/main/command" cId="1854015536" sldId="266"/>
      <ac:graphicFrameMk id="19" creationId="{1DF3439C-3038-9DB4-C0FD-F9C5CE8903DF}"/>
    </ac:deMkLst>
    <p188:txBody>
      <a:bodyPr/>
      <a:lstStyle/>
      <a:p>
        <a:r>
          <a:rPr lang="en-US"/>
          <a:t>Pick p50, 
MSTuring 100D
 100K-1M-10M
same for Wiki</a:t>
        </a:r>
      </a:p>
    </p188:txBody>
  </p188:cm>
</p188:cmLst>
</file>

<file path=ppt/comments/modernComment_10E_307FCB7E.xml><?xml version="1.0" encoding="utf-8"?>
<p188:cmLst xmlns:a="http://schemas.openxmlformats.org/drawingml/2006/main" xmlns:r="http://schemas.openxmlformats.org/officeDocument/2006/relationships" xmlns:p188="http://schemas.microsoft.com/office/powerpoint/2018/8/main">
  <p188:cm id="{2F1D498C-ACD9-45B4-9432-26AF997750E0}" authorId="{36BD3518-BE21-D379-BE79-581BAC24C5C4}" created="2025-08-29T23:16:18.586">
    <pc:sldMkLst xmlns:pc="http://schemas.microsoft.com/office/powerpoint/2013/main/command">
      <pc:docMk/>
      <pc:sldMk cId="813681534" sldId="270"/>
    </pc:sldMkLst>
    <p188:txBody>
      <a:bodyPr/>
      <a:lstStyle/>
      <a:p>
        <a:r>
          <a:rPr lang="en-US"/>
          <a:t>too complicated, use plots</a:t>
        </a:r>
      </a:p>
    </p188:txBody>
  </p188:cm>
  <p188:cm id="{3DA3F53B-AD50-4B47-BD08-E9B3A133F989}" authorId="{36BD3518-BE21-D379-BE79-581BAC24C5C4}" created="2025-08-29T23:17:28.099">
    <pc:sldMkLst xmlns:pc="http://schemas.microsoft.com/office/powerpoint/2013/main/command">
      <pc:docMk/>
      <pc:sldMk cId="813681534" sldId="270"/>
    </pc:sldMkLst>
    <p188:txBody>
      <a:bodyPr/>
      <a:lstStyle/>
      <a:p>
        <a:r>
          <a:rPr lang="en-US"/>
          <a:t>we need to talk about filter search as well. One plot with a key message is enough</a:t>
        </a:r>
      </a:p>
    </p188:txBody>
  </p188:cm>
</p188:cmLst>
</file>

<file path=ppt/comments/modernComment_7FFFFFBE_3562C1F.xml><?xml version="1.0" encoding="utf-8"?>
<p188:cmLst xmlns:a="http://schemas.openxmlformats.org/drawingml/2006/main" xmlns:r="http://schemas.openxmlformats.org/officeDocument/2006/relationships" xmlns:p188="http://schemas.microsoft.com/office/powerpoint/2018/8/main">
  <p188:cm id="{997ACFFA-30C0-410E-B7E2-EBF1AF772C62}" authorId="{36BD3518-BE21-D379-BE79-581BAC24C5C4}" created="2025-08-29T23:23:35.409">
    <ac:deMkLst xmlns:ac="http://schemas.microsoft.com/office/drawing/2013/main/command">
      <pc:docMk xmlns:pc="http://schemas.microsoft.com/office/powerpoint/2013/main/command"/>
      <pc:sldMk xmlns:pc="http://schemas.microsoft.com/office/powerpoint/2013/main/command" cId="55979039" sldId="2147483582"/>
      <ac:cxnSpMk id="9" creationId="{417EAA3B-35A1-2AA0-FC53-5BACECD24BD7}"/>
    </ac:deMkLst>
    <p188:txBody>
      <a:bodyPr/>
      <a:lstStyle/>
      <a:p>
        <a:r>
          <a:rPr lang="en-US"/>
          <a:t>lets make the bottom too verbose</a:t>
        </a:r>
      </a:p>
    </p188:txBody>
  </p188:cm>
</p188:cmLst>
</file>

<file path=ppt/comments/modernComment_7FFFFFFB_962E4FFC.xml><?xml version="1.0" encoding="utf-8"?>
<p188:cmLst xmlns:a="http://schemas.openxmlformats.org/drawingml/2006/main" xmlns:r="http://schemas.openxmlformats.org/officeDocument/2006/relationships" xmlns:p188="http://schemas.microsoft.com/office/powerpoint/2018/8/main">
  <p188:cm id="{472F9FCD-2059-40FB-95B2-8EB0D1FDBDC8}" authorId="{36BD3518-BE21-D379-BE79-581BAC24C5C4}" created="2025-08-29T23:34:02.486">
    <pc:sldMkLst xmlns:pc="http://schemas.microsoft.com/office/powerpoint/2013/main/command">
      <pc:docMk/>
      <pc:sldMk cId="2519617532" sldId="2147483643"/>
    </pc:sldMkLst>
    <p188:txBody>
      <a:bodyPr/>
      <a:lstStyle/>
      <a:p>
        <a:r>
          <a:rPr lang="en-US"/>
          <a:t>yes, we can mention FTS + hybrid. we may not need a full slide, we can mention in the key results and remove this slide</a:t>
        </a:r>
      </a:p>
    </p188:txBody>
  </p188:cm>
</p188:cmLst>
</file>

<file path=ppt/drawings/drawing1.xml><?xml version="1.0" encoding="utf-8"?>
<c:userShapes xmlns:c="http://schemas.openxmlformats.org/drawingml/2006/chart">
  <cdr:relSizeAnchor xmlns:cdr="http://schemas.openxmlformats.org/drawingml/2006/chartDrawing">
    <cdr:from>
      <cdr:x>0.13968</cdr:x>
      <cdr:y>0.89874</cdr:y>
    </cdr:from>
    <cdr:to>
      <cdr:x>0.30281</cdr:x>
      <cdr:y>0.94494</cdr:y>
    </cdr:to>
    <cdr:sp macro="" textlink="">
      <cdr:nvSpPr>
        <cdr:cNvPr id="2" name="TextBox 1">
          <a:extLst xmlns:a="http://schemas.openxmlformats.org/drawingml/2006/main">
            <a:ext uri="{FF2B5EF4-FFF2-40B4-BE49-F238E27FC236}">
              <a16:creationId xmlns:a16="http://schemas.microsoft.com/office/drawing/2014/main" id="{B6B91F7A-3C82-B100-32F4-2A68A512949F}"/>
            </a:ext>
          </a:extLst>
        </cdr:cNvPr>
        <cdr:cNvSpPr txBox="1"/>
      </cdr:nvSpPr>
      <cdr:spPr>
        <a:xfrm xmlns:a="http://schemas.openxmlformats.org/drawingml/2006/main">
          <a:off x="1439072" y="4789682"/>
          <a:ext cx="1680653" cy="246221"/>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l"/>
          <a:r>
            <a:rPr lang="en-US" sz="1600" kern="1200" dirty="0">
              <a:solidFill>
                <a:schemeClr val="tx1"/>
              </a:solidFill>
            </a:rPr>
            <a:t>Recall@10 = 98.09</a:t>
          </a:r>
        </a:p>
      </cdr:txBody>
    </cdr:sp>
  </cdr:relSizeAnchor>
  <cdr:relSizeAnchor xmlns:cdr="http://schemas.openxmlformats.org/drawingml/2006/chartDrawing">
    <cdr:from>
      <cdr:x>0.42656</cdr:x>
      <cdr:y>0.89563</cdr:y>
    </cdr:from>
    <cdr:to>
      <cdr:x>0.58969</cdr:x>
      <cdr:y>0.94183</cdr:y>
    </cdr:to>
    <cdr:sp macro="" textlink="">
      <cdr:nvSpPr>
        <cdr:cNvPr id="3" name="TextBox 1">
          <a:extLst xmlns:a="http://schemas.openxmlformats.org/drawingml/2006/main">
            <a:ext uri="{FF2B5EF4-FFF2-40B4-BE49-F238E27FC236}">
              <a16:creationId xmlns:a16="http://schemas.microsoft.com/office/drawing/2014/main" id="{2DAF43F7-3997-30D7-CD23-2D8718E2B0DB}"/>
            </a:ext>
          </a:extLst>
        </cdr:cNvPr>
        <cdr:cNvSpPr txBox="1"/>
      </cdr:nvSpPr>
      <cdr:spPr>
        <a:xfrm xmlns:a="http://schemas.openxmlformats.org/drawingml/2006/main">
          <a:off x="4394727" y="4773082"/>
          <a:ext cx="1680653" cy="24622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600" kern="1200" dirty="0">
              <a:solidFill>
                <a:schemeClr val="tx1"/>
              </a:solidFill>
            </a:rPr>
            <a:t>Recall@10 = 66.17</a:t>
          </a:r>
        </a:p>
      </cdr:txBody>
    </cdr:sp>
  </cdr:relSizeAnchor>
</c:userShapes>
</file>

<file path=ppt/drawings/drawing2.xml><?xml version="1.0" encoding="utf-8"?>
<c:userShapes xmlns:c="http://schemas.openxmlformats.org/drawingml/2006/chart">
  <cdr:relSizeAnchor xmlns:cdr="http://schemas.openxmlformats.org/drawingml/2006/chartDrawing">
    <cdr:from>
      <cdr:x>0.13968</cdr:x>
      <cdr:y>0.89874</cdr:y>
    </cdr:from>
    <cdr:to>
      <cdr:x>0.30281</cdr:x>
      <cdr:y>0.94494</cdr:y>
    </cdr:to>
    <cdr:sp macro="" textlink="">
      <cdr:nvSpPr>
        <cdr:cNvPr id="2" name="TextBox 1">
          <a:extLst xmlns:a="http://schemas.openxmlformats.org/drawingml/2006/main">
            <a:ext uri="{FF2B5EF4-FFF2-40B4-BE49-F238E27FC236}">
              <a16:creationId xmlns:a16="http://schemas.microsoft.com/office/drawing/2014/main" id="{B6B91F7A-3C82-B100-32F4-2A68A512949F}"/>
            </a:ext>
          </a:extLst>
        </cdr:cNvPr>
        <cdr:cNvSpPr txBox="1"/>
      </cdr:nvSpPr>
      <cdr:spPr>
        <a:xfrm xmlns:a="http://schemas.openxmlformats.org/drawingml/2006/main">
          <a:off x="1439072" y="4789682"/>
          <a:ext cx="1680653" cy="246221"/>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l"/>
          <a:r>
            <a:rPr lang="en-US" sz="1600" kern="1200" dirty="0">
              <a:solidFill>
                <a:schemeClr val="tx1"/>
              </a:solidFill>
            </a:rPr>
            <a:t>Recall@10 = 98.09</a:t>
          </a:r>
        </a:p>
      </cdr:txBody>
    </cdr:sp>
  </cdr:relSizeAnchor>
  <cdr:relSizeAnchor xmlns:cdr="http://schemas.openxmlformats.org/drawingml/2006/chartDrawing">
    <cdr:from>
      <cdr:x>0.41843</cdr:x>
      <cdr:y>0.90228</cdr:y>
    </cdr:from>
    <cdr:to>
      <cdr:x>0.58157</cdr:x>
      <cdr:y>0.94848</cdr:y>
    </cdr:to>
    <cdr:sp macro="" textlink="">
      <cdr:nvSpPr>
        <cdr:cNvPr id="3" name="TextBox 1">
          <a:extLst xmlns:a="http://schemas.openxmlformats.org/drawingml/2006/main">
            <a:ext uri="{FF2B5EF4-FFF2-40B4-BE49-F238E27FC236}">
              <a16:creationId xmlns:a16="http://schemas.microsoft.com/office/drawing/2014/main" id="{2DAF43F7-3997-30D7-CD23-2D8718E2B0DB}"/>
            </a:ext>
          </a:extLst>
        </cdr:cNvPr>
        <cdr:cNvSpPr txBox="1"/>
      </cdr:nvSpPr>
      <cdr:spPr>
        <a:xfrm xmlns:a="http://schemas.openxmlformats.org/drawingml/2006/main">
          <a:off x="4310984" y="4808549"/>
          <a:ext cx="1680670" cy="246215"/>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600" kern="1200" dirty="0">
              <a:solidFill>
                <a:schemeClr val="tx1"/>
              </a:solidFill>
            </a:rPr>
            <a:t>Recall@10 = 66.17</a:t>
          </a:r>
        </a:p>
      </cdr:txBody>
    </cdr:sp>
  </cdr:relSizeAnchor>
  <cdr:relSizeAnchor xmlns:cdr="http://schemas.openxmlformats.org/drawingml/2006/chartDrawing">
    <cdr:from>
      <cdr:x>0.72951</cdr:x>
      <cdr:y>0.90124</cdr:y>
    </cdr:from>
    <cdr:to>
      <cdr:x>0.86681</cdr:x>
      <cdr:y>0.94744</cdr:y>
    </cdr:to>
    <cdr:sp macro="" textlink="">
      <cdr:nvSpPr>
        <cdr:cNvPr id="4" name="TextBox 1">
          <a:extLst xmlns:a="http://schemas.openxmlformats.org/drawingml/2006/main">
            <a:ext uri="{FF2B5EF4-FFF2-40B4-BE49-F238E27FC236}">
              <a16:creationId xmlns:a16="http://schemas.microsoft.com/office/drawing/2014/main" id="{88C7E8A7-DD6F-8301-5198-B6E79AB3FF4F}"/>
            </a:ext>
          </a:extLst>
        </cdr:cNvPr>
        <cdr:cNvSpPr txBox="1"/>
      </cdr:nvSpPr>
      <cdr:spPr>
        <a:xfrm xmlns:a="http://schemas.openxmlformats.org/drawingml/2006/main">
          <a:off x="7515877" y="4803005"/>
          <a:ext cx="1414554" cy="24622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600" kern="1200" dirty="0">
              <a:solidFill>
                <a:schemeClr val="tx1"/>
              </a:solidFill>
            </a:rPr>
            <a:t>Recall@10 = 87</a:t>
          </a:r>
          <a:endParaRPr lang="en-US" sz="1200" kern="12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E6B00-5067-4F37-A1DB-DE64AE639BB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5C115-FBC8-449C-8903-740F9B69BC78}" type="slidenum">
              <a:rPr lang="en-US" smtClean="0"/>
              <a:t>‹#›</a:t>
            </a:fld>
            <a:endParaRPr lang="en-US"/>
          </a:p>
        </p:txBody>
      </p:sp>
    </p:spTree>
    <p:extLst>
      <p:ext uri="{BB962C8B-B14F-4D97-AF65-F5344CB8AC3E}">
        <p14:creationId xmlns:p14="http://schemas.microsoft.com/office/powerpoint/2010/main" val="1232340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Hello everyone, I am Nitish with my </a:t>
            </a:r>
            <a:r>
              <a:rPr lang="en-US" dirty="0" err="1"/>
              <a:t>collague</a:t>
            </a:r>
            <a:r>
              <a:rPr lang="en-US" dirty="0"/>
              <a:t> Harsha. Today we will be presenting our work : </a:t>
            </a:r>
          </a:p>
          <a:p>
            <a:r>
              <a:rPr lang="en-US" dirty="0"/>
              <a:t>This is a joint work between Microsoft Product and Microsoft Research group.</a:t>
            </a:r>
          </a:p>
        </p:txBody>
      </p:sp>
      <p:sp>
        <p:nvSpPr>
          <p:cNvPr id="4" name="Slide Number Placeholder 3"/>
          <p:cNvSpPr>
            <a:spLocks noGrp="1"/>
          </p:cNvSpPr>
          <p:nvPr>
            <p:ph type="sldNum" sz="quarter" idx="5"/>
          </p:nvPr>
        </p:nvSpPr>
        <p:spPr/>
        <p:txBody>
          <a:bodyPr/>
          <a:lstStyle/>
          <a:p>
            <a:pPr marL="0" marR="0" lvl="0" indent="0" algn="r" defTabSz="966516"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2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Harsha</a:t>
            </a:r>
          </a:p>
          <a:p>
            <a:r>
              <a:rPr lang="en-US"/>
              <a:t>This reflects in the breakdown of where ingestion spends its time. </a:t>
            </a:r>
          </a:p>
          <a:p>
            <a:r>
              <a:rPr lang="en-US"/>
              <a:t>Most of the CPU time is spent accessing the quantized vectors (upto 7ms), as expected. Since they are cached, this operation is synchronous. </a:t>
            </a:r>
          </a:p>
          <a:p>
            <a:r>
              <a:rPr lang="en-US"/>
              <a:t>The next components is the time spent in DiskANN library (actual distance computations as well as calculating updating candidate sets &lt; 3ms)</a:t>
            </a:r>
          </a:p>
          <a:p>
            <a:r>
              <a:rPr lang="en-US"/>
              <a:t>Finally reading the adjacency lists. (&lt;2ms)</a:t>
            </a:r>
          </a:p>
          <a:p>
            <a:r>
              <a:rPr lang="en-US"/>
              <a:t>Graph update time is very tiny</a:t>
            </a:r>
          </a:p>
        </p:txBody>
      </p:sp>
      <p:sp>
        <p:nvSpPr>
          <p:cNvPr id="4" name="Slide Number Placeholder 3"/>
          <p:cNvSpPr>
            <a:spLocks noGrp="1"/>
          </p:cNvSpPr>
          <p:nvPr>
            <p:ph type="sldNum" sz="quarter" idx="5"/>
          </p:nvPr>
        </p:nvSpPr>
        <p:spPr/>
        <p:txBody>
          <a:bodyPr/>
          <a:lstStyle/>
          <a:p>
            <a:fld id="{3CF5C115-FBC8-449C-8903-740F9B69BC78}" type="slidenum">
              <a:rPr lang="en-US" smtClean="0"/>
              <a:t>10</a:t>
            </a:fld>
            <a:endParaRPr lang="en-US"/>
          </a:p>
        </p:txBody>
      </p:sp>
    </p:spTree>
    <p:extLst>
      <p:ext uri="{BB962C8B-B14F-4D97-AF65-F5344CB8AC3E}">
        <p14:creationId xmlns:p14="http://schemas.microsoft.com/office/powerpoint/2010/main" val="12169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DF23-5D0A-E6E1-025A-B3CB26744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99CBE-6F47-37D2-4758-50E66A14F4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5BBCE7-6CC6-36E5-C225-8C124E8FAD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the claim and why/how we achieved it. Nitish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Query latency scales sub-linearly with the size of the dataset. This is because DiskANN graph search complexity scales logarithmically.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Query  latency scales sub-linearly with vector dimension as well given query mostly rely on Quantized vector which provide significant size reduction and are cached.</a:t>
            </a:r>
          </a:p>
        </p:txBody>
      </p:sp>
      <p:sp>
        <p:nvSpPr>
          <p:cNvPr id="4" name="Slide Number Placeholder 3">
            <a:extLst>
              <a:ext uri="{FF2B5EF4-FFF2-40B4-BE49-F238E27FC236}">
                <a16:creationId xmlns:a16="http://schemas.microsoft.com/office/drawing/2014/main" id="{3811EDF9-1BD8-2C5D-6637-0FF46061FC24}"/>
              </a:ext>
            </a:extLst>
          </p:cNvPr>
          <p:cNvSpPr>
            <a:spLocks noGrp="1"/>
          </p:cNvSpPr>
          <p:nvPr>
            <p:ph type="sldNum" sz="quarter" idx="5"/>
          </p:nvPr>
        </p:nvSpPr>
        <p:spPr/>
        <p:txBody>
          <a:bodyPr/>
          <a:lstStyle/>
          <a:p>
            <a:fld id="{3CF5C115-FBC8-449C-8903-740F9B69BC78}" type="slidenum">
              <a:rPr lang="en-US" smtClean="0"/>
              <a:t>11</a:t>
            </a:fld>
            <a:endParaRPr lang="en-US"/>
          </a:p>
        </p:txBody>
      </p:sp>
    </p:spTree>
    <p:extLst>
      <p:ext uri="{BB962C8B-B14F-4D97-AF65-F5344CB8AC3E}">
        <p14:creationId xmlns:p14="http://schemas.microsoft.com/office/powerpoint/2010/main" val="238373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69F3-D160-EFBE-4911-61054F4F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2FE64-01AC-FCDD-4504-5072CF4B4E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F9CA37-65A5-B695-D7F3-2D862A8243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scenario where CosmosDB scales out to 1Billion Ms-Turing vectors with 50 physical partitions each with 20million vectors.</a:t>
            </a:r>
            <a:br>
              <a:rPr lang="en-US" dirty="0"/>
            </a:br>
            <a:r>
              <a:rPr lang="en-US" dirty="0"/>
              <a:t>In this case, the client fans out and get a Top K result per physical partition and then computes a global Top-K.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that even with one billion vectors, P99 client latency is under 100ms.</a:t>
            </a:r>
          </a:p>
        </p:txBody>
      </p:sp>
      <p:sp>
        <p:nvSpPr>
          <p:cNvPr id="4" name="Slide Number Placeholder 3">
            <a:extLst>
              <a:ext uri="{FF2B5EF4-FFF2-40B4-BE49-F238E27FC236}">
                <a16:creationId xmlns:a16="http://schemas.microsoft.com/office/drawing/2014/main" id="{F40B6E73-E329-BF6D-C841-A6B1BF56A140}"/>
              </a:ext>
            </a:extLst>
          </p:cNvPr>
          <p:cNvSpPr>
            <a:spLocks noGrp="1"/>
          </p:cNvSpPr>
          <p:nvPr>
            <p:ph type="sldNum" sz="quarter" idx="5"/>
          </p:nvPr>
        </p:nvSpPr>
        <p:spPr/>
        <p:txBody>
          <a:bodyPr/>
          <a:lstStyle/>
          <a:p>
            <a:fld id="{3CF5C115-FBC8-449C-8903-740F9B69BC78}" type="slidenum">
              <a:rPr lang="en-US" smtClean="0"/>
              <a:t>12</a:t>
            </a:fld>
            <a:endParaRPr lang="en-US"/>
          </a:p>
        </p:txBody>
      </p:sp>
    </p:spTree>
    <p:extLst>
      <p:ext uri="{BB962C8B-B14F-4D97-AF65-F5344CB8AC3E}">
        <p14:creationId xmlns:p14="http://schemas.microsoft.com/office/powerpoint/2010/main" val="286485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CDE5A-AB8D-4E17-C4D6-B9D4F4FC1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B4448-A371-0A75-3C26-0A8CB67488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9D1E86-8B7D-E70F-4329-667C7EC1F0A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dirty="0">
                <a:ln>
                  <a:noFill/>
                </a:ln>
                <a:solidFill>
                  <a:srgbClr val="D59ED7"/>
                </a:solidFill>
                <a:effectLst/>
                <a:latin typeface="Arial" panose="020B0604020202020204" pitchFamily="34" charset="0"/>
                <a:ea typeface="+mn-ea"/>
                <a:cs typeface="+mn-cs"/>
              </a:rPr>
              <a:t>So here, </a:t>
            </a:r>
            <a:r>
              <a:rPr kumimoji="0" lang="en-US" sz="1200" b="0" i="0" u="none" strike="noStrike" kern="1200" cap="none" normalizeH="0" baseline="0" dirty="0">
                <a:ln>
                  <a:noFill/>
                </a:ln>
                <a:solidFill>
                  <a:schemeClr val="tx1"/>
                </a:solidFill>
                <a:effectLst/>
                <a:latin typeface="+mn-lt"/>
                <a:ea typeface="+mn-ea"/>
                <a:cs typeface="+mn-cs"/>
              </a:rPr>
              <a:t>w</a:t>
            </a:r>
            <a:r>
              <a:rPr lang="en-US" sz="1200" b="0" i="0" kern="1200" dirty="0">
                <a:solidFill>
                  <a:schemeClr val="tx1"/>
                </a:solidFill>
                <a:effectLst/>
                <a:latin typeface="+mn-lt"/>
                <a:ea typeface="+mn-ea"/>
                <a:cs typeface="+mn-cs"/>
              </a:rPr>
              <a:t>e demonstrate the power of Sharded DiskANN by indexing 1 million vectors from the YFCC image dataset. Each document corresponds to a 192-dimensional image CLIP embedding with </a:t>
            </a:r>
            <a:r>
              <a:rPr lang="en-US" sz="1200" b="0" i="0" kern="1200" dirty="0" err="1">
                <a:solidFill>
                  <a:schemeClr val="tx1"/>
                </a:solidFill>
                <a:effectLst/>
                <a:latin typeface="+mn-lt"/>
                <a:ea typeface="+mn-ea"/>
                <a:cs typeface="+mn-cs"/>
              </a:rPr>
              <a:t>diskann</a:t>
            </a:r>
            <a:r>
              <a:rPr lang="en-US" sz="1200" b="0" i="0" kern="1200" dirty="0">
                <a:solidFill>
                  <a:schemeClr val="tx1"/>
                </a:solidFill>
                <a:effectLst/>
                <a:latin typeface="+mn-lt"/>
                <a:ea typeface="+mn-ea"/>
                <a:cs typeface="+mn-cs"/>
              </a:rPr>
              <a:t> index sharded by image year</a:t>
            </a:r>
          </a:p>
          <a:p>
            <a:pPr marL="0" marR="0" lvl="0" indent="0" algn="l" defTabSz="914400" rtl="0" eaLnBrk="0" fontAlgn="base" latinLnBrk="0" hangingPunct="0">
              <a:lnSpc>
                <a:spcPct val="100000"/>
              </a:lnSpc>
              <a:spcBef>
                <a:spcPct val="0"/>
              </a:spcBef>
              <a:spcAft>
                <a:spcPct val="0"/>
              </a:spcAft>
              <a:buClrTx/>
              <a:buSzTx/>
              <a:buFontTx/>
              <a:buNone/>
              <a:tabLs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200" b="0" i="0" kern="1200" dirty="0">
                <a:solidFill>
                  <a:schemeClr val="tx1"/>
                </a:solidFill>
                <a:effectLst/>
                <a:latin typeface="+mn-lt"/>
                <a:ea typeface="+mn-ea"/>
                <a:cs typeface="+mn-cs"/>
              </a:rPr>
              <a:t>Looking at P99 latency in the green plot, we can see that for non-sharded scenario …</a:t>
            </a:r>
          </a:p>
          <a:p>
            <a:pPr marL="0" marR="0" lvl="0" indent="0" algn="l" defTabSz="914400" rtl="0" eaLnBrk="0" fontAlgn="base" latinLnBrk="0" hangingPunct="0">
              <a:lnSpc>
                <a:spcPct val="100000"/>
              </a:lnSpc>
              <a:spcBef>
                <a:spcPct val="0"/>
              </a:spcBef>
              <a:spcAft>
                <a:spcPct val="0"/>
              </a:spcAft>
              <a:buClrTx/>
              <a:buSzTx/>
              <a:buFontTx/>
              <a:buNone/>
              <a:tabLs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200" b="0" i="0" kern="1200" dirty="0">
                <a:solidFill>
                  <a:schemeClr val="tx1"/>
                </a:solidFill>
                <a:effectLst/>
                <a:latin typeface="+mn-lt"/>
                <a:ea typeface="+mn-ea"/>
                <a:cs typeface="+mn-cs"/>
              </a:rPr>
              <a:t>(2004 – 2014). The number of documents per year ranges from ~30,000 to ~144,000.</a:t>
            </a:r>
          </a:p>
          <a:p>
            <a:pPr latinLnBrk="0"/>
            <a:r>
              <a:rPr lang="en-US" sz="1200" b="0" i="0" kern="1200" dirty="0">
                <a:solidFill>
                  <a:schemeClr val="tx1"/>
                </a:solidFill>
                <a:effectLst/>
                <a:latin typeface="+mn-lt"/>
                <a:ea typeface="+mn-ea"/>
                <a:cs typeface="+mn-cs"/>
              </a:rPr>
              <a:t>SELECT TOP 10 *</a:t>
            </a:r>
          </a:p>
          <a:p>
            <a:pPr latinLnBrk="0"/>
            <a:r>
              <a:rPr lang="en-US" sz="1200" b="0" i="0" kern="1200" dirty="0">
                <a:solidFill>
                  <a:schemeClr val="tx1"/>
                </a:solidFill>
                <a:effectLst/>
                <a:latin typeface="+mn-lt"/>
                <a:ea typeface="+mn-ea"/>
                <a:cs typeface="+mn-cs"/>
              </a:rPr>
              <a:t>FROM c</a:t>
            </a:r>
          </a:p>
          <a:p>
            <a:pPr latinLnBrk="0"/>
            <a:r>
              <a:rPr lang="en-US" sz="1200" b="0" i="0" kern="1200" dirty="0">
                <a:solidFill>
                  <a:schemeClr val="tx1"/>
                </a:solidFill>
                <a:effectLst/>
                <a:latin typeface="+mn-lt"/>
                <a:ea typeface="+mn-ea"/>
                <a:cs typeface="+mn-cs"/>
              </a:rPr>
              <a:t>ORDER BY VectorDistance(</a:t>
            </a:r>
            <a:r>
              <a:rPr lang="en-US" sz="1200" b="0" i="0" kern="1200" dirty="0" err="1">
                <a:solidFill>
                  <a:schemeClr val="tx1"/>
                </a:solidFill>
                <a:effectLst/>
                <a:latin typeface="+mn-lt"/>
                <a:ea typeface="+mn-ea"/>
                <a:cs typeface="+mn-cs"/>
              </a:rPr>
              <a:t>c.embedding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queryVector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WHERE </a:t>
            </a:r>
            <a:r>
              <a:rPr lang="en-US" sz="1200" b="0" i="0" kern="1200" dirty="0" err="1">
                <a:solidFill>
                  <a:schemeClr val="tx1"/>
                </a:solidFill>
                <a:effectLst/>
                <a:latin typeface="+mn-lt"/>
                <a:ea typeface="+mn-ea"/>
                <a:cs typeface="+mn-cs"/>
              </a:rPr>
              <a:t>c.year</a:t>
            </a:r>
            <a:r>
              <a:rPr lang="en-US" sz="1200" b="0" i="0" kern="1200" dirty="0">
                <a:solidFill>
                  <a:schemeClr val="tx1"/>
                </a:solidFill>
                <a:effectLst/>
                <a:latin typeface="+mn-lt"/>
                <a:ea typeface="+mn-ea"/>
                <a:cs typeface="+mn-cs"/>
              </a:rPr>
              <a:t> = "YEAR"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D59ED7"/>
                </a:solidFill>
                <a:effectLst/>
                <a:latin typeface="Arial" panose="020B0604020202020204" pitchFamily="34" charset="0"/>
              </a:rPr>
              <a:t>3x improvement in latency with 1.5X better recall at comparable settings. 10X better latency when matching recall</a:t>
            </a:r>
            <a:endParaRPr lang="en-US" b="0" dirty="0"/>
          </a:p>
        </p:txBody>
      </p:sp>
      <p:sp>
        <p:nvSpPr>
          <p:cNvPr id="4" name="Slide Number Placeholder 3">
            <a:extLst>
              <a:ext uri="{FF2B5EF4-FFF2-40B4-BE49-F238E27FC236}">
                <a16:creationId xmlns:a16="http://schemas.microsoft.com/office/drawing/2014/main" id="{6A51B636-2D04-EFE9-0B55-2A2944102195}"/>
              </a:ext>
            </a:extLst>
          </p:cNvPr>
          <p:cNvSpPr>
            <a:spLocks noGrp="1"/>
          </p:cNvSpPr>
          <p:nvPr>
            <p:ph type="sldNum" sz="quarter" idx="5"/>
          </p:nvPr>
        </p:nvSpPr>
        <p:spPr/>
        <p:txBody>
          <a:bodyPr/>
          <a:lstStyle/>
          <a:p>
            <a:fld id="{3CF5C115-FBC8-449C-8903-740F9B69BC78}" type="slidenum">
              <a:rPr lang="en-US" smtClean="0"/>
              <a:t>13</a:t>
            </a:fld>
            <a:endParaRPr lang="en-US"/>
          </a:p>
        </p:txBody>
      </p:sp>
    </p:spTree>
    <p:extLst>
      <p:ext uri="{BB962C8B-B14F-4D97-AF65-F5344CB8AC3E}">
        <p14:creationId xmlns:p14="http://schemas.microsoft.com/office/powerpoint/2010/main" val="2102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F0D95-7920-7804-26E6-E2F7F64AB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F9A20-DE09-8A82-96BD-BEC2A1E245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33A446-70EC-A930-D168-2EA85C6F617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b="0" dirty="0"/>
              <a:t>In order for Non-Sharded index to come close (and still not match) the recall offered by a sharded setup, we need to pay a very high query latency penalty of around 164ms.</a:t>
            </a:r>
          </a:p>
          <a:p>
            <a:pPr marL="0" marR="0" lvl="0" indent="0" algn="l" defTabSz="914400" rtl="0" eaLnBrk="0" fontAlgn="base" latinLnBrk="0" hangingPunct="0">
              <a:lnSpc>
                <a:spcPct val="100000"/>
              </a:lnSpc>
              <a:spcBef>
                <a:spcPct val="0"/>
              </a:spcBef>
              <a:spcAft>
                <a:spcPct val="0"/>
              </a:spcAft>
              <a:buClrTx/>
              <a:buSzTx/>
              <a:buFontTx/>
              <a:buNone/>
              <a:tabLst/>
            </a:pPr>
            <a:br>
              <a:rPr lang="en-US" b="0" dirty="0"/>
            </a:br>
            <a:r>
              <a:rPr lang="en-US" b="0" dirty="0"/>
              <a:t>overall </a:t>
            </a:r>
          </a:p>
        </p:txBody>
      </p:sp>
      <p:sp>
        <p:nvSpPr>
          <p:cNvPr id="4" name="Slide Number Placeholder 3">
            <a:extLst>
              <a:ext uri="{FF2B5EF4-FFF2-40B4-BE49-F238E27FC236}">
                <a16:creationId xmlns:a16="http://schemas.microsoft.com/office/drawing/2014/main" id="{06690E28-D4EE-152B-6540-0DADFFD4F0C4}"/>
              </a:ext>
            </a:extLst>
          </p:cNvPr>
          <p:cNvSpPr>
            <a:spLocks noGrp="1"/>
          </p:cNvSpPr>
          <p:nvPr>
            <p:ph type="sldNum" sz="quarter" idx="5"/>
          </p:nvPr>
        </p:nvSpPr>
        <p:spPr/>
        <p:txBody>
          <a:bodyPr/>
          <a:lstStyle/>
          <a:p>
            <a:fld id="{3CF5C115-FBC8-449C-8903-740F9B69BC78}" type="slidenum">
              <a:rPr lang="en-US" smtClean="0"/>
              <a:t>14</a:t>
            </a:fld>
            <a:endParaRPr lang="en-US"/>
          </a:p>
        </p:txBody>
      </p:sp>
    </p:spTree>
    <p:extLst>
      <p:ext uri="{BB962C8B-B14F-4D97-AF65-F5344CB8AC3E}">
        <p14:creationId xmlns:p14="http://schemas.microsoft.com/office/powerpoint/2010/main" val="408470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DDE0-8EFC-FA25-40B7-17F43FEBD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88826-7AC5-079E-350A-5161493DDB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834B12-27B8-FD55-79A7-6BF4A912FC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3A75B1-1282-17E4-5DD9-FDD74210D86C}"/>
              </a:ext>
            </a:extLst>
          </p:cNvPr>
          <p:cNvSpPr>
            <a:spLocks noGrp="1"/>
          </p:cNvSpPr>
          <p:nvPr>
            <p:ph type="sldNum" sz="quarter" idx="5"/>
          </p:nvPr>
        </p:nvSpPr>
        <p:spPr/>
        <p:txBody>
          <a:bodyPr/>
          <a:lstStyle/>
          <a:p>
            <a:fld id="{3CF5C115-FBC8-449C-8903-740F9B69BC78}" type="slidenum">
              <a:rPr lang="en-US" smtClean="0"/>
              <a:t>15</a:t>
            </a:fld>
            <a:endParaRPr lang="en-US"/>
          </a:p>
        </p:txBody>
      </p:sp>
    </p:spTree>
    <p:extLst>
      <p:ext uri="{BB962C8B-B14F-4D97-AF65-F5344CB8AC3E}">
        <p14:creationId xmlns:p14="http://schemas.microsoft.com/office/powerpoint/2010/main" val="2884331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Perfect—added </a:t>
            </a:r>
            <a:r>
              <a:rPr lang="en-US" sz="1200" b="1" i="0" kern="1200" dirty="0">
                <a:solidFill>
                  <a:schemeClr val="tx1"/>
                </a:solidFill>
                <a:effectLst/>
                <a:latin typeface="+mn-lt"/>
                <a:ea typeface="+mn-ea"/>
                <a:cs typeface="+mn-cs"/>
              </a:rPr>
              <a:t>light convex hulls per cluster</a:t>
            </a:r>
            <a:r>
              <a:rPr lang="en-US" sz="1200" b="0" i="0" kern="1200" dirty="0">
                <a:solidFill>
                  <a:schemeClr val="tx1"/>
                </a:solidFill>
                <a:effectLst/>
                <a:latin typeface="+mn-lt"/>
                <a:ea typeface="+mn-ea"/>
                <a:cs typeface="+mn-cs"/>
              </a:rPr>
              <a:t> and reduced the number of rounds to </a:t>
            </a:r>
            <a:r>
              <a:rPr lang="en-US" sz="1200" b="1" i="0" kern="1200" dirty="0">
                <a:solidFill>
                  <a:schemeClr val="tx1"/>
                </a:solidFill>
                <a:effectLst/>
                <a:latin typeface="+mn-lt"/>
                <a:ea typeface="+mn-ea"/>
                <a:cs typeface="+mn-cs"/>
              </a:rPr>
              <a:t>one‑third</a:t>
            </a:r>
            <a:r>
              <a:rPr lang="en-US" sz="1200" b="0" i="0" kern="1200" dirty="0">
                <a:solidFill>
                  <a:schemeClr val="tx1"/>
                </a:solidFill>
                <a:effectLst/>
                <a:latin typeface="+mn-lt"/>
                <a:ea typeface="+mn-ea"/>
                <a:cs typeface="+mn-cs"/>
              </a:rPr>
              <a:t> of the original (5 → </a:t>
            </a:r>
            <a:r>
              <a:rPr lang="en-US" sz="1200" b="1" i="0" kern="1200" dirty="0">
                <a:solidFill>
                  <a:schemeClr val="tx1"/>
                </a:solidFill>
                <a:effectLst/>
                <a:latin typeface="+mn-lt"/>
                <a:ea typeface="+mn-ea"/>
                <a:cs typeface="+mn-cs"/>
              </a:rPr>
              <a:t>2 rounds</a:t>
            </a:r>
            <a:r>
              <a:rPr lang="en-US" sz="1200" b="0" i="0" kern="1200" dirty="0">
                <a:solidFill>
                  <a:schemeClr val="tx1"/>
                </a:solidFill>
                <a:effectLst/>
                <a:latin typeface="+mn-lt"/>
                <a:ea typeface="+mn-ea"/>
                <a:cs typeface="+mn-cs"/>
              </a:rPr>
              <a:t>). Here’s the updated animation:</a:t>
            </a:r>
          </a:p>
          <a:p>
            <a:r>
              <a:rPr lang="en-US" sz="1200" b="1" i="0" kern="1200" dirty="0">
                <a:solidFill>
                  <a:schemeClr val="tx1"/>
                </a:solidFill>
                <a:effectLst/>
                <a:latin typeface="+mn-lt"/>
                <a:ea typeface="+mn-ea"/>
                <a:cs typeface="+mn-cs"/>
              </a:rPr>
              <a:t>What changed</a:t>
            </a:r>
          </a:p>
          <a:p>
            <a:r>
              <a:rPr lang="en-US" sz="1200" b="1" i="0" kern="1200" dirty="0">
                <a:solidFill>
                  <a:schemeClr val="tx1"/>
                </a:solidFill>
                <a:effectLst/>
                <a:latin typeface="+mn-lt"/>
                <a:ea typeface="+mn-ea"/>
                <a:cs typeface="+mn-cs"/>
              </a:rPr>
              <a:t>Light convex hulls (per cluster):</a:t>
            </a:r>
            <a:r>
              <a:rPr lang="en-US" sz="1200" b="0" i="0" kern="1200" dirty="0">
                <a:solidFill>
                  <a:schemeClr val="tx1"/>
                </a:solidFill>
                <a:effectLst/>
                <a:latin typeface="+mn-lt"/>
                <a:ea typeface="+mn-ea"/>
                <a:cs typeface="+mn-cs"/>
              </a:rPr>
              <a:t>\ Each cluster’s 2D projection is wrapped with a soft, translucent hull (thin light-blue outline with a very faint fill) drawn behind the points. This helps the audience see cluster extents without overpowering the selected/dropped status colors.</a:t>
            </a:r>
          </a:p>
          <a:p>
            <a:r>
              <a:rPr lang="en-US" sz="1200" b="1" i="0" kern="1200" dirty="0">
                <a:solidFill>
                  <a:schemeClr val="tx1"/>
                </a:solidFill>
                <a:effectLst/>
                <a:latin typeface="+mn-lt"/>
                <a:ea typeface="+mn-ea"/>
                <a:cs typeface="+mn-cs"/>
              </a:rPr>
              <a:t>Fewer rounds (one‑third):</a:t>
            </a:r>
            <a:r>
              <a:rPr lang="en-US" sz="1200" b="0" i="0" kern="1200" dirty="0">
                <a:solidFill>
                  <a:schemeClr val="tx1"/>
                </a:solidFill>
                <a:effectLst/>
                <a:latin typeface="+mn-lt"/>
                <a:ea typeface="+mn-ea"/>
                <a:cs typeface="+mn-cs"/>
              </a:rPr>
              <a:t>\ From 5 rounds down to </a:t>
            </a:r>
            <a:r>
              <a:rPr lang="en-US" sz="1200" b="1" i="0" kern="1200" dirty="0">
                <a:solidFill>
                  <a:schemeClr val="tx1"/>
                </a:solidFill>
                <a:effectLst/>
                <a:latin typeface="+mn-lt"/>
                <a:ea typeface="+mn-ea"/>
                <a:cs typeface="+mn-cs"/>
              </a:rPr>
              <a:t>2 rounds</a:t>
            </a:r>
            <a:r>
              <a:rPr lang="en-US" sz="1200" b="0" i="0" kern="1200" dirty="0">
                <a:solidFill>
                  <a:schemeClr val="tx1"/>
                </a:solidFill>
                <a:effectLst/>
                <a:latin typeface="+mn-lt"/>
                <a:ea typeface="+mn-ea"/>
                <a:cs typeface="+mn-cs"/>
              </a:rPr>
              <a:t>. The per-cluster step still </a:t>
            </a:r>
            <a:r>
              <a:rPr lang="en-US" sz="1200" b="1" i="0" kern="1200" dirty="0">
                <a:solidFill>
                  <a:schemeClr val="tx1"/>
                </a:solidFill>
                <a:effectLst/>
                <a:latin typeface="+mn-lt"/>
                <a:ea typeface="+mn-ea"/>
                <a:cs typeface="+mn-cs"/>
              </a:rPr>
              <a:t>picks 1/3</a:t>
            </a:r>
            <a:r>
              <a:rPr lang="en-US" sz="1200" b="0" i="0" kern="1200" dirty="0">
                <a:solidFill>
                  <a:schemeClr val="tx1"/>
                </a:solidFill>
                <a:effectLst/>
                <a:latin typeface="+mn-lt"/>
                <a:ea typeface="+mn-ea"/>
                <a:cs typeface="+mn-cs"/>
              </a:rPr>
              <a:t> of the remaining points (green “+”) and </a:t>
            </a:r>
            <a:r>
              <a:rPr lang="en-US" sz="1200" b="1" i="0" kern="1200" dirty="0">
                <a:solidFill>
                  <a:schemeClr val="tx1"/>
                </a:solidFill>
                <a:effectLst/>
                <a:latin typeface="+mn-lt"/>
                <a:ea typeface="+mn-ea"/>
                <a:cs typeface="+mn-cs"/>
              </a:rPr>
              <a:t>drops 1/5</a:t>
            </a:r>
            <a:r>
              <a:rPr lang="en-US" sz="1200" b="0" i="0" kern="1200" dirty="0">
                <a:solidFill>
                  <a:schemeClr val="tx1"/>
                </a:solidFill>
                <a:effectLst/>
                <a:latin typeface="+mn-lt"/>
                <a:ea typeface="+mn-ea"/>
                <a:cs typeface="+mn-cs"/>
              </a:rPr>
              <a:t> (red “+”) each time; the rest stay pending (gray “+”). Animation still updates </a:t>
            </a:r>
            <a:r>
              <a:rPr lang="en-US" sz="1200" b="1" i="0" kern="1200" dirty="0">
                <a:solidFill>
                  <a:schemeClr val="tx1"/>
                </a:solidFill>
                <a:effectLst/>
                <a:latin typeface="+mn-lt"/>
                <a:ea typeface="+mn-ea"/>
                <a:cs typeface="+mn-cs"/>
              </a:rPr>
              <a:t>after each cluster</a:t>
            </a:r>
            <a:r>
              <a:rPr lang="en-US" sz="1200" b="0" i="0" kern="1200" dirty="0">
                <a:solidFill>
                  <a:schemeClr val="tx1"/>
                </a:solidFill>
                <a:effectLst/>
                <a:latin typeface="+mn-lt"/>
                <a:ea typeface="+mn-ea"/>
                <a:cs typeface="+mn-cs"/>
              </a:rPr>
              <a:t> within each round, so it remains granular but shorter overall.</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Updated, self‑contained Python script</a:t>
            </a:r>
          </a:p>
          <a:p>
            <a:r>
              <a:rPr lang="en-US" sz="1200" b="1" i="0" kern="1200" dirty="0">
                <a:solidFill>
                  <a:schemeClr val="tx1"/>
                </a:solidFill>
                <a:effectLst/>
                <a:latin typeface="+mn-lt"/>
                <a:ea typeface="+mn-ea"/>
                <a:cs typeface="+mn-cs"/>
              </a:rPr>
              <a:t>Output:</a:t>
            </a:r>
            <a:r>
              <a:rPr lang="en-US" sz="1200" b="0" i="0" kern="1200" dirty="0">
                <a:solidFill>
                  <a:schemeClr val="tx1"/>
                </a:solidFill>
                <a:effectLst/>
                <a:latin typeface="+mn-lt"/>
                <a:ea typeface="+mn-ea"/>
                <a:cs typeface="+mn-cs"/>
              </a:rPr>
              <a:t> runbook_selection_animation_hulls.gif\ </a:t>
            </a:r>
            <a:r>
              <a:rPr lang="en-US" sz="1200" b="1" i="0" kern="1200" dirty="0">
                <a:solidFill>
                  <a:schemeClr val="tx1"/>
                </a:solidFill>
                <a:effectLst/>
                <a:latin typeface="+mn-lt"/>
                <a:ea typeface="+mn-ea"/>
                <a:cs typeface="+mn-cs"/>
              </a:rPr>
              <a:t>Deps: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numpy</a:t>
            </a:r>
            <a:r>
              <a:rPr lang="en-US" sz="1200" b="0" i="0" kern="1200" dirty="0">
                <a:solidFill>
                  <a:schemeClr val="tx1"/>
                </a:solidFill>
                <a:effectLst/>
                <a:latin typeface="+mn-lt"/>
                <a:ea typeface="+mn-ea"/>
                <a:cs typeface="+mn-cs"/>
              </a:rPr>
              <a:t>, matplotlib, Pillow, </a:t>
            </a:r>
            <a:r>
              <a:rPr lang="en-US" sz="1200" b="0" i="0" kern="1200" dirty="0" err="1">
                <a:solidFill>
                  <a:schemeClr val="tx1"/>
                </a:solidFill>
                <a:effectLst/>
                <a:latin typeface="+mn-lt"/>
                <a:ea typeface="+mn-ea"/>
                <a:cs typeface="+mn-cs"/>
              </a:rPr>
              <a:t>scipy</a:t>
            </a:r>
            <a:r>
              <a:rPr lang="en-US" sz="1200" b="0" i="0" kern="1200" dirty="0">
                <a:solidFill>
                  <a:schemeClr val="tx1"/>
                </a:solidFill>
                <a:effectLst/>
                <a:latin typeface="+mn-lt"/>
                <a:ea typeface="+mn-ea"/>
                <a:cs typeface="+mn-cs"/>
              </a:rPr>
              <a:t> (for convex hulls)</a:t>
            </a:r>
          </a:p>
          <a:p>
            <a:r>
              <a:rPr lang="en-US" sz="1200" b="0" i="0" kern="1200" dirty="0">
                <a:solidFill>
                  <a:schemeClr val="tx1"/>
                </a:solidFill>
                <a:effectLst/>
                <a:latin typeface="+mn-lt"/>
                <a:ea typeface="+mn-ea"/>
                <a:cs typeface="+mn-cs"/>
              </a:rPr>
              <a:t>import </a:t>
            </a:r>
            <a:r>
              <a:rPr lang="en-US" sz="1200" b="0" i="0" kern="1200" dirty="0" err="1">
                <a:solidFill>
                  <a:schemeClr val="tx1"/>
                </a:solidFill>
                <a:effectLst/>
                <a:latin typeface="+mn-lt"/>
                <a:ea typeface="+mn-ea"/>
                <a:cs typeface="+mn-cs"/>
              </a:rPr>
              <a:t>numpy</a:t>
            </a:r>
            <a:r>
              <a:rPr lang="en-US" sz="1200" b="0" i="0" kern="1200" dirty="0">
                <a:solidFill>
                  <a:schemeClr val="tx1"/>
                </a:solidFill>
                <a:effectLst/>
                <a:latin typeface="+mn-lt"/>
                <a:ea typeface="+mn-ea"/>
                <a:cs typeface="+mn-cs"/>
              </a:rPr>
              <a:t> as np</a:t>
            </a:r>
          </a:p>
          <a:p>
            <a:r>
              <a:rPr lang="en-US" sz="1200" b="0" i="0" kern="1200" dirty="0">
                <a:solidFill>
                  <a:schemeClr val="tx1"/>
                </a:solidFill>
                <a:effectLst/>
                <a:latin typeface="+mn-lt"/>
                <a:ea typeface="+mn-ea"/>
                <a:cs typeface="+mn-cs"/>
              </a:rPr>
              <a:t>import </a:t>
            </a:r>
            <a:r>
              <a:rPr lang="en-US" sz="1200" b="0" i="0" kern="1200" dirty="0" err="1">
                <a:solidFill>
                  <a:schemeClr val="tx1"/>
                </a:solidFill>
                <a:effectLst/>
                <a:latin typeface="+mn-lt"/>
                <a:ea typeface="+mn-ea"/>
                <a:cs typeface="+mn-cs"/>
              </a:rPr>
              <a:t>os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PIL import Image</a:t>
            </a:r>
          </a:p>
          <a:p>
            <a:r>
              <a:rPr lang="en-US" sz="1200" b="0" i="0" kern="1200" dirty="0">
                <a:solidFill>
                  <a:schemeClr val="tx1"/>
                </a:solidFill>
                <a:effectLst/>
                <a:latin typeface="+mn-lt"/>
                <a:ea typeface="+mn-ea"/>
                <a:cs typeface="+mn-cs"/>
              </a:rPr>
              <a:t>import matplotlib</a:t>
            </a:r>
          </a:p>
          <a:p>
            <a:r>
              <a:rPr lang="en-US" sz="1200" b="0" i="0" kern="1200" dirty="0" err="1">
                <a:solidFill>
                  <a:schemeClr val="tx1"/>
                </a:solidFill>
                <a:effectLst/>
                <a:latin typeface="+mn-lt"/>
                <a:ea typeface="+mn-ea"/>
                <a:cs typeface="+mn-cs"/>
              </a:rPr>
              <a:t>matplotlib.use</a:t>
            </a:r>
            <a:r>
              <a:rPr lang="en-US" sz="1200" b="0" i="0" kern="1200" dirty="0">
                <a:solidFill>
                  <a:schemeClr val="tx1"/>
                </a:solidFill>
                <a:effectLst/>
                <a:latin typeface="+mn-lt"/>
                <a:ea typeface="+mn-ea"/>
                <a:cs typeface="+mn-cs"/>
              </a:rPr>
              <a:t>('Agg')          # headless-safe</a:t>
            </a:r>
          </a:p>
          <a:p>
            <a:r>
              <a:rPr lang="en-US" sz="1200" b="0" i="0" kern="1200" dirty="0">
                <a:solidFill>
                  <a:schemeClr val="tx1"/>
                </a:solidFill>
                <a:effectLst/>
                <a:latin typeface="+mn-lt"/>
                <a:ea typeface="+mn-ea"/>
                <a:cs typeface="+mn-cs"/>
              </a:rPr>
              <a:t>import </a:t>
            </a:r>
            <a:r>
              <a:rPr lang="en-US" sz="1200" b="0" i="0" kern="1200" dirty="0" err="1">
                <a:solidFill>
                  <a:schemeClr val="tx1"/>
                </a:solidFill>
                <a:effectLst/>
                <a:latin typeface="+mn-lt"/>
                <a:ea typeface="+mn-ea"/>
                <a:cs typeface="+mn-cs"/>
              </a:rPr>
              <a:t>matplotlib.pyplot</a:t>
            </a:r>
            <a:r>
              <a:rPr lang="en-US" sz="1200" b="0" i="0" kern="1200" dirty="0">
                <a:solidFill>
                  <a:schemeClr val="tx1"/>
                </a:solidFill>
                <a:effectLst/>
                <a:latin typeface="+mn-lt"/>
                <a:ea typeface="+mn-ea"/>
                <a:cs typeface="+mn-cs"/>
              </a:rPr>
              <a:t> as </a:t>
            </a:r>
            <a:r>
              <a:rPr lang="en-US" sz="1200" b="0" i="0" kern="1200" dirty="0" err="1">
                <a:solidFill>
                  <a:schemeClr val="tx1"/>
                </a:solidFill>
                <a:effectLst/>
                <a:latin typeface="+mn-lt"/>
                <a:ea typeface="+mn-ea"/>
                <a:cs typeface="+mn-cs"/>
              </a:rPr>
              <a:t>plt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a:t>
            </a:r>
            <a:r>
              <a:rPr lang="en-US" sz="1200" b="0" i="0" kern="1200" dirty="0" err="1">
                <a:solidFill>
                  <a:schemeClr val="tx1"/>
                </a:solidFill>
                <a:effectLst/>
                <a:latin typeface="+mn-lt"/>
                <a:ea typeface="+mn-ea"/>
                <a:cs typeface="+mn-cs"/>
              </a:rPr>
              <a:t>matplotlib.patches</a:t>
            </a:r>
            <a:r>
              <a:rPr lang="en-US" sz="1200" b="0" i="0" kern="1200" dirty="0">
                <a:solidFill>
                  <a:schemeClr val="tx1"/>
                </a:solidFill>
                <a:effectLst/>
                <a:latin typeface="+mn-lt"/>
                <a:ea typeface="+mn-ea"/>
                <a:cs typeface="+mn-cs"/>
              </a:rPr>
              <a:t> import Polygon</a:t>
            </a:r>
          </a:p>
          <a:p>
            <a:r>
              <a:rPr lang="en-US" sz="1200" b="0" i="0" kern="1200" dirty="0">
                <a:solidFill>
                  <a:schemeClr val="tx1"/>
                </a:solidFill>
                <a:effectLst/>
                <a:latin typeface="+mn-lt"/>
                <a:ea typeface="+mn-ea"/>
                <a:cs typeface="+mn-cs"/>
              </a:rPr>
              <a:t>from </a:t>
            </a:r>
            <a:r>
              <a:rPr lang="en-US" sz="1200" b="0" i="0" kern="1200" dirty="0" err="1">
                <a:solidFill>
                  <a:schemeClr val="tx1"/>
                </a:solidFill>
                <a:effectLst/>
                <a:latin typeface="+mn-lt"/>
                <a:ea typeface="+mn-ea"/>
                <a:cs typeface="+mn-cs"/>
              </a:rPr>
              <a:t>matplotlib.collections</a:t>
            </a:r>
            <a:r>
              <a:rPr lang="en-US" sz="1200" b="0" i="0" kern="1200" dirty="0">
                <a:solidFill>
                  <a:schemeClr val="tx1"/>
                </a:solidFill>
                <a:effectLst/>
                <a:latin typeface="+mn-lt"/>
                <a:ea typeface="+mn-ea"/>
                <a:cs typeface="+mn-cs"/>
              </a:rPr>
              <a:t> import </a:t>
            </a:r>
            <a:r>
              <a:rPr lang="en-US" sz="1200" b="0" i="0" kern="1200" dirty="0" err="1">
                <a:solidFill>
                  <a:schemeClr val="tx1"/>
                </a:solidFill>
                <a:effectLst/>
                <a:latin typeface="+mn-lt"/>
                <a:ea typeface="+mn-ea"/>
                <a:cs typeface="+mn-cs"/>
              </a:rPr>
              <a:t>PatchCollection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a:t>
            </a:r>
            <a:r>
              <a:rPr lang="en-US" sz="1200" b="0" i="0" kern="1200" dirty="0" err="1">
                <a:solidFill>
                  <a:schemeClr val="tx1"/>
                </a:solidFill>
                <a:effectLst/>
                <a:latin typeface="+mn-lt"/>
                <a:ea typeface="+mn-ea"/>
                <a:cs typeface="+mn-cs"/>
              </a:rPr>
              <a:t>scipy.spatial</a:t>
            </a:r>
            <a:r>
              <a:rPr lang="en-US" sz="1200" b="0" i="0" kern="1200" dirty="0">
                <a:solidFill>
                  <a:schemeClr val="tx1"/>
                </a:solidFill>
                <a:effectLst/>
                <a:latin typeface="+mn-lt"/>
                <a:ea typeface="+mn-ea"/>
                <a:cs typeface="+mn-cs"/>
              </a:rPr>
              <a:t> import </a:t>
            </a:r>
            <a:r>
              <a:rPr lang="en-US" sz="1200" b="0" i="0" kern="1200" dirty="0" err="1">
                <a:solidFill>
                  <a:schemeClr val="tx1"/>
                </a:solidFill>
                <a:effectLst/>
                <a:latin typeface="+mn-lt"/>
                <a:ea typeface="+mn-ea"/>
                <a:cs typeface="+mn-cs"/>
              </a:rPr>
              <a:t>ConvexHull</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 Parameters ----------------</a:t>
            </a:r>
          </a:p>
          <a:p>
            <a:r>
              <a:rPr lang="en-US" sz="1200" b="0" i="0" kern="1200" dirty="0">
                <a:solidFill>
                  <a:schemeClr val="tx1"/>
                </a:solidFill>
                <a:effectLst/>
                <a:latin typeface="+mn-lt"/>
                <a:ea typeface="+mn-ea"/>
                <a:cs typeface="+mn-cs"/>
              </a:rPr>
              <a:t>SEED = 42</a:t>
            </a:r>
          </a:p>
          <a:p>
            <a:r>
              <a:rPr lang="en-US" sz="1200" b="0" i="0" kern="1200" dirty="0">
                <a:solidFill>
                  <a:schemeClr val="tx1"/>
                </a:solidFill>
                <a:effectLst/>
                <a:latin typeface="+mn-lt"/>
                <a:ea typeface="+mn-ea"/>
                <a:cs typeface="+mn-cs"/>
              </a:rPr>
              <a:t>K = 64                   # clusters</a:t>
            </a:r>
          </a:p>
          <a:p>
            <a:r>
              <a:rPr lang="en-US" sz="1200" b="0" i="0" kern="1200" dirty="0">
                <a:solidFill>
                  <a:schemeClr val="tx1"/>
                </a:solidFill>
                <a:effectLst/>
                <a:latin typeface="+mn-lt"/>
                <a:ea typeface="+mn-ea"/>
                <a:cs typeface="+mn-cs"/>
              </a:rPr>
              <a:t>D = 1000                 # dimensionality</a:t>
            </a:r>
          </a:p>
          <a:p>
            <a:r>
              <a:rPr lang="en-US" sz="1200" b="0" i="0" kern="1200" dirty="0">
                <a:solidFill>
                  <a:schemeClr val="tx1"/>
                </a:solidFill>
                <a:effectLst/>
                <a:latin typeface="+mn-lt"/>
                <a:ea typeface="+mn-ea"/>
                <a:cs typeface="+mn-cs"/>
              </a:rPr>
              <a:t>POINTS</a:t>
            </a:r>
            <a:r>
              <a:rPr lang="en-US" sz="1200" b="0" i="1" kern="1200" dirty="0">
                <a:solidFill>
                  <a:schemeClr val="tx1"/>
                </a:solidFill>
                <a:effectLst/>
                <a:latin typeface="+mn-lt"/>
                <a:ea typeface="+mn-ea"/>
                <a:cs typeface="+mn-cs"/>
              </a:rPr>
              <a:t>PER</a:t>
            </a:r>
            <a:r>
              <a:rPr lang="en-US" sz="1200" b="0" i="0" kern="1200" dirty="0">
                <a:solidFill>
                  <a:schemeClr val="tx1"/>
                </a:solidFill>
                <a:effectLst/>
                <a:latin typeface="+mn-lt"/>
                <a:ea typeface="+mn-ea"/>
                <a:cs typeface="+mn-cs"/>
              </a:rPr>
              <a:t>CLUSTER = 40  # tweak for density / file size</a:t>
            </a:r>
          </a:p>
          <a:p>
            <a:r>
              <a:rPr lang="en-US" sz="1200" b="0" i="0" kern="1200" dirty="0">
                <a:solidFill>
                  <a:schemeClr val="tx1"/>
                </a:solidFill>
                <a:effectLst/>
                <a:latin typeface="+mn-lt"/>
                <a:ea typeface="+mn-ea"/>
                <a:cs typeface="+mn-cs"/>
              </a:rPr>
              <a:t>ROUNDS</a:t>
            </a:r>
            <a:r>
              <a:rPr lang="en-US" sz="1200" b="0" i="1" kern="1200" dirty="0">
                <a:solidFill>
                  <a:schemeClr val="tx1"/>
                </a:solidFill>
                <a:effectLst/>
                <a:latin typeface="+mn-lt"/>
                <a:ea typeface="+mn-ea"/>
                <a:cs typeface="+mn-cs"/>
              </a:rPr>
              <a:t>ORIGINAL = 5</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ROUNDS = max(1, int(round(ROUNDS</a:t>
            </a:r>
            <a:r>
              <a:rPr lang="en-US" sz="1200" b="0" i="0" kern="1200" dirty="0">
                <a:solidFill>
                  <a:schemeClr val="tx1"/>
                </a:solidFill>
                <a:effectLst/>
                <a:latin typeface="+mn-lt"/>
                <a:ea typeface="+mn-ea"/>
                <a:cs typeface="+mn-cs"/>
              </a:rPr>
              <a:t>ORIGINAL/3)))  # one-third as many rounds (~2)</a:t>
            </a:r>
          </a:p>
          <a:p>
            <a:r>
              <a:rPr lang="en-US" sz="1200" b="0" i="0" kern="1200" dirty="0">
                <a:solidFill>
                  <a:schemeClr val="tx1"/>
                </a:solidFill>
                <a:effectLst/>
                <a:latin typeface="+mn-lt"/>
                <a:ea typeface="+mn-ea"/>
                <a:cs typeface="+mn-cs"/>
              </a:rPr>
              <a:t>PICK</a:t>
            </a:r>
            <a:r>
              <a:rPr lang="en-US" sz="1200" b="0" i="1" kern="1200" dirty="0">
                <a:solidFill>
                  <a:schemeClr val="tx1"/>
                </a:solidFill>
                <a:effectLst/>
                <a:latin typeface="+mn-lt"/>
                <a:ea typeface="+mn-ea"/>
                <a:cs typeface="+mn-cs"/>
              </a:rPr>
              <a:t>FRAC = 1/3          # per-cluster, per-round pick fraction</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DROP</a:t>
            </a:r>
            <a:r>
              <a:rPr lang="en-US" sz="1200" b="0" i="0" kern="1200" dirty="0">
                <a:solidFill>
                  <a:schemeClr val="tx1"/>
                </a:solidFill>
                <a:effectLst/>
                <a:latin typeface="+mn-lt"/>
                <a:ea typeface="+mn-ea"/>
                <a:cs typeface="+mn-cs"/>
              </a:rPr>
              <a:t>FRAC = 1/5          # per-cluster, per-round drop fraction</a:t>
            </a:r>
          </a:p>
          <a:p>
            <a:r>
              <a:rPr lang="en-US" sz="1200" b="0" i="0" kern="1200" dirty="0">
                <a:solidFill>
                  <a:schemeClr val="tx1"/>
                </a:solidFill>
                <a:effectLst/>
                <a:latin typeface="+mn-lt"/>
                <a:ea typeface="+mn-ea"/>
                <a:cs typeface="+mn-cs"/>
              </a:rPr>
              <a:t>FIG</a:t>
            </a:r>
            <a:r>
              <a:rPr lang="en-US" sz="1200" b="0" i="1" kern="1200" dirty="0">
                <a:solidFill>
                  <a:schemeClr val="tx1"/>
                </a:solidFill>
                <a:effectLst/>
                <a:latin typeface="+mn-lt"/>
                <a:ea typeface="+mn-ea"/>
                <a:cs typeface="+mn-cs"/>
              </a:rPr>
              <a:t>SIZE = (6.6, 5.6)    # inches</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DPI = 120</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MARKER</a:t>
            </a:r>
            <a:r>
              <a:rPr lang="en-US" sz="1200" b="0" i="0" kern="1200" dirty="0">
                <a:solidFill>
                  <a:schemeClr val="tx1"/>
                </a:solidFill>
                <a:effectLst/>
                <a:latin typeface="+mn-lt"/>
                <a:ea typeface="+mn-ea"/>
                <a:cs typeface="+mn-cs"/>
              </a:rPr>
              <a:t>SIZE = 6</a:t>
            </a:r>
          </a:p>
          <a:p>
            <a:r>
              <a:rPr lang="en-US" sz="1200" b="0" i="0" kern="1200" dirty="0">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DIR = '</a:t>
            </a:r>
            <a:r>
              <a:rPr lang="en-US" sz="1200" b="0" i="1" kern="1200" dirty="0" err="1">
                <a:solidFill>
                  <a:schemeClr val="tx1"/>
                </a:solidFill>
                <a:effectLst/>
                <a:latin typeface="+mn-lt"/>
                <a:ea typeface="+mn-ea"/>
                <a:cs typeface="+mn-cs"/>
              </a:rPr>
              <a:t>frames</a:t>
            </a:r>
            <a:r>
              <a:rPr lang="en-US" sz="1200" b="0" i="0" kern="1200" dirty="0" err="1">
                <a:solidFill>
                  <a:schemeClr val="tx1"/>
                </a:solidFill>
                <a:effectLst/>
                <a:latin typeface="+mn-lt"/>
                <a:ea typeface="+mn-ea"/>
                <a:cs typeface="+mn-cs"/>
              </a:rPr>
              <a:t>runbook</a:t>
            </a:r>
            <a:r>
              <a:rPr lang="en-US" sz="1200" b="0" i="1" kern="1200" dirty="0" err="1">
                <a:solidFill>
                  <a:schemeClr val="tx1"/>
                </a:solidFill>
                <a:effectLst/>
                <a:latin typeface="+mn-lt"/>
                <a:ea typeface="+mn-ea"/>
                <a:cs typeface="+mn-cs"/>
              </a:rPr>
              <a:t>gif</a:t>
            </a:r>
            <a:r>
              <a:rPr lang="en-US" sz="1200" b="0" i="0" kern="1200" dirty="0" err="1">
                <a:solidFill>
                  <a:schemeClr val="tx1"/>
                </a:solidFill>
                <a:effectLst/>
                <a:latin typeface="+mn-lt"/>
                <a:ea typeface="+mn-ea"/>
                <a:cs typeface="+mn-cs"/>
              </a:rPr>
              <a:t>hulls</a:t>
            </a:r>
            <a:r>
              <a:rPr lang="en-US" sz="1200" b="0" i="0" kern="1200" dirty="0">
                <a:solidFill>
                  <a:schemeClr val="tx1"/>
                </a:solidFill>
                <a:effectLst/>
                <a:latin typeface="+mn-lt"/>
                <a:ea typeface="+mn-ea"/>
                <a:cs typeface="+mn-cs"/>
              </a:rPr>
              <a:t>'         # temp frames</a:t>
            </a:r>
          </a:p>
          <a:p>
            <a:r>
              <a:rPr lang="en-US" sz="1200" b="0" i="0" kern="1200" dirty="0">
                <a:solidFill>
                  <a:schemeClr val="tx1"/>
                </a:solidFill>
                <a:effectLst/>
                <a:latin typeface="+mn-lt"/>
                <a:ea typeface="+mn-ea"/>
                <a:cs typeface="+mn-cs"/>
              </a:rPr>
              <a:t>GIF</a:t>
            </a:r>
            <a:r>
              <a:rPr lang="en-US" sz="1200" b="0" i="1" kern="1200" dirty="0">
                <a:solidFill>
                  <a:schemeClr val="tx1"/>
                </a:solidFill>
                <a:effectLst/>
                <a:latin typeface="+mn-lt"/>
                <a:ea typeface="+mn-ea"/>
                <a:cs typeface="+mn-cs"/>
              </a:rPr>
              <a:t>PATH = 'runbook</a:t>
            </a:r>
            <a:r>
              <a:rPr lang="en-US" sz="1200" b="0" i="0" kern="1200" dirty="0">
                <a:solidFill>
                  <a:schemeClr val="tx1"/>
                </a:solidFill>
                <a:effectLst/>
                <a:latin typeface="+mn-lt"/>
                <a:ea typeface="+mn-ea"/>
                <a:cs typeface="+mn-cs"/>
              </a:rPr>
              <a:t>selection</a:t>
            </a:r>
            <a:r>
              <a:rPr lang="en-US" sz="1200" b="0" i="1" kern="1200" dirty="0">
                <a:solidFill>
                  <a:schemeClr val="tx1"/>
                </a:solidFill>
                <a:effectLst/>
                <a:latin typeface="+mn-lt"/>
                <a:ea typeface="+mn-ea"/>
                <a:cs typeface="+mn-cs"/>
              </a:rPr>
              <a:t>animation</a:t>
            </a:r>
            <a:r>
              <a:rPr lang="en-US" sz="1200" b="0" i="0" kern="1200" dirty="0">
                <a:solidFill>
                  <a:schemeClr val="tx1"/>
                </a:solidFill>
                <a:effectLst/>
                <a:latin typeface="+mn-lt"/>
                <a:ea typeface="+mn-ea"/>
                <a:cs typeface="+mn-cs"/>
              </a:rPr>
              <a:t>hulls.gif'  # final output</a:t>
            </a:r>
          </a:p>
          <a:p>
            <a:r>
              <a:rPr lang="en-US" sz="1200" b="0" i="0" kern="1200" dirty="0">
                <a:solidFill>
                  <a:schemeClr val="tx1"/>
                </a:solidFill>
                <a:effectLst/>
                <a:latin typeface="+mn-lt"/>
                <a:ea typeface="+mn-ea"/>
                <a:cs typeface="+mn-cs"/>
              </a:rPr>
              <a:t>#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np.random.seed</a:t>
            </a:r>
            <a:r>
              <a:rPr lang="en-US" sz="1200" b="0" i="0" kern="1200" dirty="0">
                <a:solidFill>
                  <a:schemeClr val="tx1"/>
                </a:solidFill>
                <a:effectLst/>
                <a:latin typeface="+mn-lt"/>
                <a:ea typeface="+mn-ea"/>
                <a:cs typeface="+mn-cs"/>
              </a:rPr>
              <a:t>(SEED)</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1) Generate clustered data in 1000D</a:t>
            </a:r>
          </a:p>
          <a:p>
            <a:r>
              <a:rPr lang="en-US" sz="1200" b="0" i="0" kern="1200" dirty="0">
                <a:solidFill>
                  <a:schemeClr val="tx1"/>
                </a:solidFill>
                <a:effectLst/>
                <a:latin typeface="+mn-lt"/>
                <a:ea typeface="+mn-ea"/>
                <a:cs typeface="+mn-cs"/>
              </a:rPr>
              <a:t>N = K </a:t>
            </a:r>
            <a:r>
              <a:rPr lang="en-US" sz="1200" b="0" i="1" kern="1200" dirty="0">
                <a:solidFill>
                  <a:schemeClr val="tx1"/>
                </a:solidFill>
                <a:effectLst/>
                <a:latin typeface="+mn-lt"/>
                <a:ea typeface="+mn-ea"/>
                <a:cs typeface="+mn-cs"/>
              </a:rPr>
              <a:t>POINTSPERCLUSTER</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centers = </a:t>
            </a:r>
            <a:r>
              <a:rPr lang="en-US" sz="1200" b="0" i="1" kern="1200" dirty="0" err="1">
                <a:solidFill>
                  <a:schemeClr val="tx1"/>
                </a:solidFill>
                <a:effectLst/>
                <a:latin typeface="+mn-lt"/>
                <a:ea typeface="+mn-ea"/>
                <a:cs typeface="+mn-cs"/>
              </a:rPr>
              <a:t>np.random.normal</a:t>
            </a:r>
            <a:r>
              <a:rPr lang="en-US" sz="1200" b="0" i="1" kern="1200" dirty="0">
                <a:solidFill>
                  <a:schemeClr val="tx1"/>
                </a:solidFill>
                <a:effectLst/>
                <a:latin typeface="+mn-lt"/>
                <a:ea typeface="+mn-ea"/>
                <a:cs typeface="+mn-cs"/>
              </a:rPr>
              <a:t>(0, 5, (K, D))</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X = </a:t>
            </a:r>
            <a:r>
              <a:rPr lang="en-US" sz="1200" b="0" i="1" kern="1200" dirty="0" err="1">
                <a:solidFill>
                  <a:schemeClr val="tx1"/>
                </a:solidFill>
                <a:effectLst/>
                <a:latin typeface="+mn-lt"/>
                <a:ea typeface="+mn-ea"/>
                <a:cs typeface="+mn-cs"/>
              </a:rPr>
              <a:t>np.empty</a:t>
            </a:r>
            <a:r>
              <a:rPr lang="en-US" sz="1200" b="0" i="1" kern="1200" dirty="0">
                <a:solidFill>
                  <a:schemeClr val="tx1"/>
                </a:solidFill>
                <a:effectLst/>
                <a:latin typeface="+mn-lt"/>
                <a:ea typeface="+mn-ea"/>
                <a:cs typeface="+mn-cs"/>
              </a:rPr>
              <a:t>((N, D), </a:t>
            </a:r>
            <a:r>
              <a:rPr lang="en-US" sz="1200" b="0" i="1" kern="1200" dirty="0" err="1">
                <a:solidFill>
                  <a:schemeClr val="tx1"/>
                </a:solidFill>
                <a:effectLst/>
                <a:latin typeface="+mn-lt"/>
                <a:ea typeface="+mn-ea"/>
                <a:cs typeface="+mn-cs"/>
              </a:rPr>
              <a:t>dtype</a:t>
            </a:r>
            <a:r>
              <a:rPr lang="en-US" sz="1200" b="0" i="1" kern="1200" dirty="0">
                <a:solidFill>
                  <a:schemeClr val="tx1"/>
                </a:solidFill>
                <a:effectLst/>
                <a:latin typeface="+mn-lt"/>
                <a:ea typeface="+mn-ea"/>
                <a:cs typeface="+mn-cs"/>
              </a:rPr>
              <a:t>=np.float32)</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labels = </a:t>
            </a:r>
            <a:r>
              <a:rPr lang="en-US" sz="1200" b="0" i="1" kern="1200" dirty="0" err="1">
                <a:solidFill>
                  <a:schemeClr val="tx1"/>
                </a:solidFill>
                <a:effectLst/>
                <a:latin typeface="+mn-lt"/>
                <a:ea typeface="+mn-ea"/>
                <a:cs typeface="+mn-cs"/>
              </a:rPr>
              <a:t>np.empty</a:t>
            </a:r>
            <a:r>
              <a:rPr lang="en-US" sz="1200" b="0" i="1" kern="1200" dirty="0">
                <a:solidFill>
                  <a:schemeClr val="tx1"/>
                </a:solidFill>
                <a:effectLst/>
                <a:latin typeface="+mn-lt"/>
                <a:ea typeface="+mn-ea"/>
                <a:cs typeface="+mn-cs"/>
              </a:rPr>
              <a:t>(N, </a:t>
            </a:r>
            <a:r>
              <a:rPr lang="en-US" sz="1200" b="0" i="1" kern="1200" dirty="0" err="1">
                <a:solidFill>
                  <a:schemeClr val="tx1"/>
                </a:solidFill>
                <a:effectLst/>
                <a:latin typeface="+mn-lt"/>
                <a:ea typeface="+mn-ea"/>
                <a:cs typeface="+mn-cs"/>
              </a:rPr>
              <a:t>dtype</a:t>
            </a:r>
            <a:r>
              <a:rPr lang="en-US" sz="1200" b="0" i="1" kern="1200" dirty="0">
                <a:solidFill>
                  <a:schemeClr val="tx1"/>
                </a:solidFill>
                <a:effectLst/>
                <a:latin typeface="+mn-lt"/>
                <a:ea typeface="+mn-ea"/>
                <a:cs typeface="+mn-cs"/>
              </a:rPr>
              <a:t>=np.int32)</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sigma = 1.0</a:t>
            </a:r>
          </a:p>
          <a:p>
            <a:r>
              <a:rPr lang="en-US" sz="1200" b="0" i="1" kern="1200" dirty="0" err="1">
                <a:solidFill>
                  <a:schemeClr val="tx1"/>
                </a:solidFill>
                <a:effectLst/>
                <a:latin typeface="+mn-lt"/>
                <a:ea typeface="+mn-ea"/>
                <a:cs typeface="+mn-cs"/>
              </a:rPr>
              <a:t>idx</a:t>
            </a:r>
            <a:r>
              <a:rPr lang="en-US" sz="1200" b="0" i="1" kern="1200" dirty="0">
                <a:solidFill>
                  <a:schemeClr val="tx1"/>
                </a:solidFill>
                <a:effectLst/>
                <a:latin typeface="+mn-lt"/>
                <a:ea typeface="+mn-ea"/>
                <a:cs typeface="+mn-cs"/>
              </a:rPr>
              <a:t> = 0</a:t>
            </a:r>
          </a:p>
          <a:p>
            <a:r>
              <a:rPr lang="en-US" sz="1200" b="0" i="1" kern="1200" dirty="0">
                <a:solidFill>
                  <a:schemeClr val="tx1"/>
                </a:solidFill>
                <a:effectLst/>
                <a:latin typeface="+mn-lt"/>
                <a:ea typeface="+mn-ea"/>
                <a:cs typeface="+mn-cs"/>
              </a:rPr>
              <a:t>for k in range(K):</a:t>
            </a:r>
          </a:p>
          <a:p>
            <a:r>
              <a:rPr lang="en-US" sz="1200" b="0" i="1" kern="1200" dirty="0">
                <a:solidFill>
                  <a:schemeClr val="tx1"/>
                </a:solidFill>
                <a:effectLst/>
                <a:latin typeface="+mn-lt"/>
                <a:ea typeface="+mn-ea"/>
                <a:cs typeface="+mn-cs"/>
              </a:rPr>
              <a:t>    pts = </a:t>
            </a:r>
            <a:r>
              <a:rPr lang="en-US" sz="1200" b="0" i="1" kern="1200" dirty="0" err="1">
                <a:solidFill>
                  <a:schemeClr val="tx1"/>
                </a:solidFill>
                <a:effectLst/>
                <a:latin typeface="+mn-lt"/>
                <a:ea typeface="+mn-ea"/>
                <a:cs typeface="+mn-cs"/>
              </a:rPr>
              <a:t>np.random.normal</a:t>
            </a:r>
            <a:r>
              <a:rPr lang="en-US" sz="1200" b="0" i="1" kern="1200" dirty="0">
                <a:solidFill>
                  <a:schemeClr val="tx1"/>
                </a:solidFill>
                <a:effectLst/>
                <a:latin typeface="+mn-lt"/>
                <a:ea typeface="+mn-ea"/>
                <a:cs typeface="+mn-cs"/>
              </a:rPr>
              <a:t>(0, sigma, (POINTSPERCLUSTER, D)).</a:t>
            </a:r>
            <a:r>
              <a:rPr lang="en-US" sz="1200" b="0" i="1" kern="1200" dirty="0" err="1">
                <a:solidFill>
                  <a:schemeClr val="tx1"/>
                </a:solidFill>
                <a:effectLst/>
                <a:latin typeface="+mn-lt"/>
                <a:ea typeface="+mn-ea"/>
                <a:cs typeface="+mn-cs"/>
              </a:rPr>
              <a:t>astype</a:t>
            </a:r>
            <a:r>
              <a:rPr lang="en-US" sz="1200" b="0" i="1" kern="1200" dirty="0">
                <a:solidFill>
                  <a:schemeClr val="tx1"/>
                </a:solidFill>
                <a:effectLst/>
                <a:latin typeface="+mn-lt"/>
                <a:ea typeface="+mn-ea"/>
                <a:cs typeface="+mn-cs"/>
              </a:rPr>
              <a:t>(np.float32)</a:t>
            </a:r>
          </a:p>
          <a:p>
            <a:r>
              <a:rPr lang="en-US" sz="1200" b="0" i="1" kern="1200" dirty="0">
                <a:solidFill>
                  <a:schemeClr val="tx1"/>
                </a:solidFill>
                <a:effectLst/>
                <a:latin typeface="+mn-lt"/>
                <a:ea typeface="+mn-ea"/>
                <a:cs typeface="+mn-cs"/>
              </a:rPr>
              <a:t>    pts += centers[k]</a:t>
            </a:r>
          </a:p>
          <a:p>
            <a:r>
              <a:rPr lang="en-US" sz="1200" b="0" i="1" kern="1200" dirty="0">
                <a:solidFill>
                  <a:schemeClr val="tx1"/>
                </a:solidFill>
                <a:effectLst/>
                <a:latin typeface="+mn-lt"/>
                <a:ea typeface="+mn-ea"/>
                <a:cs typeface="+mn-cs"/>
              </a:rPr>
              <a:t>    X[</a:t>
            </a:r>
            <a:r>
              <a:rPr lang="en-US" sz="1200" b="0" i="1" kern="1200" dirty="0" err="1">
                <a:solidFill>
                  <a:schemeClr val="tx1"/>
                </a:solidFill>
                <a:effectLst/>
                <a:latin typeface="+mn-lt"/>
                <a:ea typeface="+mn-ea"/>
                <a:cs typeface="+mn-cs"/>
              </a:rPr>
              <a:t>idx:idx+POINTSPERCLUSTER</a:t>
            </a:r>
            <a:r>
              <a:rPr lang="en-US" sz="1200" b="0" i="1" kern="1200" dirty="0">
                <a:solidFill>
                  <a:schemeClr val="tx1"/>
                </a:solidFill>
                <a:effectLst/>
                <a:latin typeface="+mn-lt"/>
                <a:ea typeface="+mn-ea"/>
                <a:cs typeface="+mn-cs"/>
              </a:rPr>
              <a:t>] = pts</a:t>
            </a:r>
          </a:p>
          <a:p>
            <a:r>
              <a:rPr lang="en-US" sz="1200" b="0" i="1" kern="1200" dirty="0">
                <a:solidFill>
                  <a:schemeClr val="tx1"/>
                </a:solidFill>
                <a:effectLst/>
                <a:latin typeface="+mn-lt"/>
                <a:ea typeface="+mn-ea"/>
                <a:cs typeface="+mn-cs"/>
              </a:rPr>
              <a:t>    labels[</a:t>
            </a:r>
            <a:r>
              <a:rPr lang="en-US" sz="1200" b="0" i="1" kern="1200" dirty="0" err="1">
                <a:solidFill>
                  <a:schemeClr val="tx1"/>
                </a:solidFill>
                <a:effectLst/>
                <a:latin typeface="+mn-lt"/>
                <a:ea typeface="+mn-ea"/>
                <a:cs typeface="+mn-cs"/>
              </a:rPr>
              <a:t>idx:idx+POINTSPERCLUSTER</a:t>
            </a:r>
            <a:r>
              <a:rPr lang="en-US" sz="1200" b="0" i="1" kern="1200" dirty="0">
                <a:solidFill>
                  <a:schemeClr val="tx1"/>
                </a:solidFill>
                <a:effectLst/>
                <a:latin typeface="+mn-lt"/>
                <a:ea typeface="+mn-ea"/>
                <a:cs typeface="+mn-cs"/>
              </a:rPr>
              <a:t>] = k</a:t>
            </a: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idx</a:t>
            </a:r>
            <a:r>
              <a:rPr lang="en-US" sz="1200" b="0" i="1" kern="1200" dirty="0">
                <a:solidFill>
                  <a:schemeClr val="tx1"/>
                </a:solidFill>
                <a:effectLst/>
                <a:latin typeface="+mn-lt"/>
                <a:ea typeface="+mn-ea"/>
                <a:cs typeface="+mn-cs"/>
              </a:rPr>
              <a:t> += POINTSPERCLUSTER</a:t>
            </a: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2) 1000D -&gt; 2D via random Gaussian projection</a:t>
            </a:r>
          </a:p>
          <a:p>
            <a:r>
              <a:rPr lang="en-US" sz="1200" b="0" i="1" kern="1200" dirty="0">
                <a:solidFill>
                  <a:schemeClr val="tx1"/>
                </a:solidFill>
                <a:effectLst/>
                <a:latin typeface="+mn-lt"/>
                <a:ea typeface="+mn-ea"/>
                <a:cs typeface="+mn-cs"/>
              </a:rPr>
              <a:t>R = </a:t>
            </a:r>
            <a:r>
              <a:rPr lang="en-US" sz="1200" b="0" i="1" kern="1200" dirty="0" err="1">
                <a:solidFill>
                  <a:schemeClr val="tx1"/>
                </a:solidFill>
                <a:effectLst/>
                <a:latin typeface="+mn-lt"/>
                <a:ea typeface="+mn-ea"/>
                <a:cs typeface="+mn-cs"/>
              </a:rPr>
              <a:t>np.random.normal</a:t>
            </a:r>
            <a:r>
              <a:rPr lang="en-US" sz="1200" b="0" i="1" kern="1200" dirty="0">
                <a:solidFill>
                  <a:schemeClr val="tx1"/>
                </a:solidFill>
                <a:effectLst/>
                <a:latin typeface="+mn-lt"/>
                <a:ea typeface="+mn-ea"/>
                <a:cs typeface="+mn-cs"/>
              </a:rPr>
              <a:t>(size=(D, 2)).</a:t>
            </a:r>
            <a:r>
              <a:rPr lang="en-US" sz="1200" b="0" i="1" kern="1200" dirty="0" err="1">
                <a:solidFill>
                  <a:schemeClr val="tx1"/>
                </a:solidFill>
                <a:effectLst/>
                <a:latin typeface="+mn-lt"/>
                <a:ea typeface="+mn-ea"/>
                <a:cs typeface="+mn-cs"/>
              </a:rPr>
              <a:t>astype</a:t>
            </a:r>
            <a:r>
              <a:rPr lang="en-US" sz="1200" b="0" i="1" kern="1200" dirty="0">
                <a:solidFill>
                  <a:schemeClr val="tx1"/>
                </a:solidFill>
                <a:effectLst/>
                <a:latin typeface="+mn-lt"/>
                <a:ea typeface="+mn-ea"/>
                <a:cs typeface="+mn-cs"/>
              </a:rPr>
              <a:t>(np.float32)</a:t>
            </a:r>
          </a:p>
          <a:p>
            <a:r>
              <a:rPr lang="en-US" sz="1200" b="0" i="1" kern="1200" dirty="0">
                <a:solidFill>
                  <a:schemeClr val="tx1"/>
                </a:solidFill>
                <a:effectLst/>
                <a:latin typeface="+mn-lt"/>
                <a:ea typeface="+mn-ea"/>
                <a:cs typeface="+mn-cs"/>
              </a:rPr>
              <a:t>R /= </a:t>
            </a:r>
            <a:r>
              <a:rPr lang="en-US" sz="1200" b="0" i="1" kern="1200" dirty="0" err="1">
                <a:solidFill>
                  <a:schemeClr val="tx1"/>
                </a:solidFill>
                <a:effectLst/>
                <a:latin typeface="+mn-lt"/>
                <a:ea typeface="+mn-ea"/>
                <a:cs typeface="+mn-cs"/>
              </a:rPr>
              <a:t>np.linalg.norm</a:t>
            </a:r>
            <a:r>
              <a:rPr lang="en-US" sz="1200" b="0" i="1" kern="1200" dirty="0">
                <a:solidFill>
                  <a:schemeClr val="tx1"/>
                </a:solidFill>
                <a:effectLst/>
                <a:latin typeface="+mn-lt"/>
                <a:ea typeface="+mn-ea"/>
                <a:cs typeface="+mn-cs"/>
              </a:rPr>
              <a:t>(R, axis=0, </a:t>
            </a:r>
            <a:r>
              <a:rPr lang="en-US" sz="1200" b="0" i="1" kern="1200" dirty="0" err="1">
                <a:solidFill>
                  <a:schemeClr val="tx1"/>
                </a:solidFill>
                <a:effectLst/>
                <a:latin typeface="+mn-lt"/>
                <a:ea typeface="+mn-ea"/>
                <a:cs typeface="+mn-cs"/>
              </a:rPr>
              <a:t>keepdims</a:t>
            </a:r>
            <a:r>
              <a:rPr lang="en-US" sz="1200" b="0" i="1" kern="1200" dirty="0">
                <a:solidFill>
                  <a:schemeClr val="tx1"/>
                </a:solidFill>
                <a:effectLst/>
                <a:latin typeface="+mn-lt"/>
                <a:ea typeface="+mn-ea"/>
                <a:cs typeface="+mn-cs"/>
              </a:rPr>
              <a:t>=True)</a:t>
            </a:r>
          </a:p>
          <a:p>
            <a:r>
              <a:rPr lang="en-US" sz="1200" b="0" i="1" kern="1200" dirty="0">
                <a:solidFill>
                  <a:schemeClr val="tx1"/>
                </a:solidFill>
                <a:effectLst/>
                <a:latin typeface="+mn-lt"/>
                <a:ea typeface="+mn-ea"/>
                <a:cs typeface="+mn-cs"/>
              </a:rPr>
              <a:t>XY = X @ R</a:t>
            </a: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Plot bounds</a:t>
            </a:r>
          </a:p>
          <a:p>
            <a:r>
              <a:rPr lang="en-US" sz="1200" b="0" i="1" kern="1200" dirty="0" err="1">
                <a:solidFill>
                  <a:schemeClr val="tx1"/>
                </a:solidFill>
                <a:effectLst/>
                <a:latin typeface="+mn-lt"/>
                <a:ea typeface="+mn-ea"/>
                <a:cs typeface="+mn-cs"/>
              </a:rPr>
              <a:t>xymin</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XY.min</a:t>
            </a:r>
            <a:r>
              <a:rPr lang="en-US" sz="1200" b="0" i="1" kern="1200" dirty="0">
                <a:solidFill>
                  <a:schemeClr val="tx1"/>
                </a:solidFill>
                <a:effectLst/>
                <a:latin typeface="+mn-lt"/>
                <a:ea typeface="+mn-ea"/>
                <a:cs typeface="+mn-cs"/>
              </a:rPr>
              <a:t>(axis=0)</a:t>
            </a:r>
          </a:p>
          <a:p>
            <a:r>
              <a:rPr lang="en-US" sz="1200" b="0" i="1" kern="1200" dirty="0" err="1">
                <a:solidFill>
                  <a:schemeClr val="tx1"/>
                </a:solidFill>
                <a:effectLst/>
                <a:latin typeface="+mn-lt"/>
                <a:ea typeface="+mn-ea"/>
                <a:cs typeface="+mn-cs"/>
              </a:rPr>
              <a:t>xymax</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XY.max</a:t>
            </a:r>
            <a:r>
              <a:rPr lang="en-US" sz="1200" b="0" i="1" kern="1200" dirty="0">
                <a:solidFill>
                  <a:schemeClr val="tx1"/>
                </a:solidFill>
                <a:effectLst/>
                <a:latin typeface="+mn-lt"/>
                <a:ea typeface="+mn-ea"/>
                <a:cs typeface="+mn-cs"/>
              </a:rPr>
              <a:t>(axis=0)</a:t>
            </a:r>
          </a:p>
          <a:p>
            <a:r>
              <a:rPr lang="en-US" sz="1200" b="0" i="1" kern="1200" dirty="0">
                <a:solidFill>
                  <a:schemeClr val="tx1"/>
                </a:solidFill>
                <a:effectLst/>
                <a:latin typeface="+mn-lt"/>
                <a:ea typeface="+mn-ea"/>
                <a:cs typeface="+mn-cs"/>
              </a:rPr>
              <a:t>margin = 0.05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xy</a:t>
            </a:r>
            <a:r>
              <a:rPr lang="en-US" sz="1200" b="0" i="1" kern="1200" dirty="0" err="1">
                <a:solidFill>
                  <a:schemeClr val="tx1"/>
                </a:solidFill>
                <a:effectLst/>
                <a:latin typeface="+mn-lt"/>
                <a:ea typeface="+mn-ea"/>
                <a:cs typeface="+mn-cs"/>
              </a:rPr>
              <a:t>max</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xy</a:t>
            </a:r>
            <a:r>
              <a:rPr lang="en-US" sz="1200" b="0" i="0" kern="1200" dirty="0" err="1">
                <a:solidFill>
                  <a:schemeClr val="tx1"/>
                </a:solidFill>
                <a:effectLst/>
                <a:latin typeface="+mn-lt"/>
                <a:ea typeface="+mn-ea"/>
                <a:cs typeface="+mn-cs"/>
              </a:rPr>
              <a:t>min</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plot</a:t>
            </a:r>
            <a:r>
              <a:rPr lang="en-US" sz="1200" b="0" i="1" kern="1200" dirty="0" err="1">
                <a:solidFill>
                  <a:schemeClr val="tx1"/>
                </a:solidFill>
                <a:effectLst/>
                <a:latin typeface="+mn-lt"/>
                <a:ea typeface="+mn-ea"/>
                <a:cs typeface="+mn-cs"/>
              </a:rPr>
              <a:t>min</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xy</a:t>
            </a:r>
            <a:r>
              <a:rPr lang="en-US" sz="1200" b="0" i="0" kern="1200" dirty="0" err="1">
                <a:solidFill>
                  <a:schemeClr val="tx1"/>
                </a:solidFill>
                <a:effectLst/>
                <a:latin typeface="+mn-lt"/>
                <a:ea typeface="+mn-ea"/>
                <a:cs typeface="+mn-cs"/>
              </a:rPr>
              <a:t>min</a:t>
            </a:r>
            <a:r>
              <a:rPr lang="en-US" sz="1200" b="0" i="0" kern="1200" dirty="0">
                <a:solidFill>
                  <a:schemeClr val="tx1"/>
                </a:solidFill>
                <a:effectLst/>
                <a:latin typeface="+mn-lt"/>
                <a:ea typeface="+mn-ea"/>
                <a:cs typeface="+mn-cs"/>
              </a:rPr>
              <a:t> - margin</a:t>
            </a:r>
          </a:p>
          <a:p>
            <a:r>
              <a:rPr lang="en-US" sz="1200" b="0" i="0" kern="1200" dirty="0" err="1">
                <a:solidFill>
                  <a:schemeClr val="tx1"/>
                </a:solidFill>
                <a:effectLst/>
                <a:latin typeface="+mn-lt"/>
                <a:ea typeface="+mn-ea"/>
                <a:cs typeface="+mn-cs"/>
              </a:rPr>
              <a:t>plot</a:t>
            </a:r>
            <a:r>
              <a:rPr lang="en-US" sz="1200" b="0" i="1" kern="1200" dirty="0" err="1">
                <a:solidFill>
                  <a:schemeClr val="tx1"/>
                </a:solidFill>
                <a:effectLst/>
                <a:latin typeface="+mn-lt"/>
                <a:ea typeface="+mn-ea"/>
                <a:cs typeface="+mn-cs"/>
              </a:rPr>
              <a:t>max</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xy</a:t>
            </a:r>
            <a:r>
              <a:rPr lang="en-US" sz="1200" b="0" i="0" kern="1200" dirty="0" err="1">
                <a:solidFill>
                  <a:schemeClr val="tx1"/>
                </a:solidFill>
                <a:effectLst/>
                <a:latin typeface="+mn-lt"/>
                <a:ea typeface="+mn-ea"/>
                <a:cs typeface="+mn-cs"/>
              </a:rPr>
              <a:t>max</a:t>
            </a:r>
            <a:r>
              <a:rPr lang="en-US" sz="1200" b="0" i="0" kern="1200" dirty="0">
                <a:solidFill>
                  <a:schemeClr val="tx1"/>
                </a:solidFill>
                <a:effectLst/>
                <a:latin typeface="+mn-lt"/>
                <a:ea typeface="+mn-ea"/>
                <a:cs typeface="+mn-cs"/>
              </a:rPr>
              <a:t> + margin</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3) Selection state: 0=pending, 1=selected, -1=dropped</a:t>
            </a:r>
          </a:p>
          <a:p>
            <a:r>
              <a:rPr lang="en-US" sz="1200" b="0" i="0" kern="1200" dirty="0">
                <a:solidFill>
                  <a:schemeClr val="tx1"/>
                </a:solidFill>
                <a:effectLst/>
                <a:latin typeface="+mn-lt"/>
                <a:ea typeface="+mn-ea"/>
                <a:cs typeface="+mn-cs"/>
              </a:rPr>
              <a:t>state = </a:t>
            </a:r>
            <a:r>
              <a:rPr lang="en-US" sz="1200" b="0" i="0" kern="1200" dirty="0" err="1">
                <a:solidFill>
                  <a:schemeClr val="tx1"/>
                </a:solidFill>
                <a:effectLst/>
                <a:latin typeface="+mn-lt"/>
                <a:ea typeface="+mn-ea"/>
                <a:cs typeface="+mn-cs"/>
              </a:rPr>
              <a:t>np.zeros</a:t>
            </a:r>
            <a:r>
              <a:rPr lang="en-US" sz="1200" b="0" i="0" kern="1200" dirty="0">
                <a:solidFill>
                  <a:schemeClr val="tx1"/>
                </a:solidFill>
                <a:effectLst/>
                <a:latin typeface="+mn-lt"/>
                <a:ea typeface="+mn-ea"/>
                <a:cs typeface="+mn-cs"/>
              </a:rPr>
              <a:t>(N, </a:t>
            </a:r>
            <a:r>
              <a:rPr lang="en-US" sz="1200" b="0" i="0" kern="1200" dirty="0" err="1">
                <a:solidFill>
                  <a:schemeClr val="tx1"/>
                </a:solidFill>
                <a:effectLst/>
                <a:latin typeface="+mn-lt"/>
                <a:ea typeface="+mn-ea"/>
                <a:cs typeface="+mn-cs"/>
              </a:rPr>
              <a:t>dtype</a:t>
            </a:r>
            <a:r>
              <a:rPr lang="en-US" sz="1200" b="0" i="0" kern="1200" dirty="0">
                <a:solidFill>
                  <a:schemeClr val="tx1"/>
                </a:solidFill>
                <a:effectLst/>
                <a:latin typeface="+mn-lt"/>
                <a:ea typeface="+mn-ea"/>
                <a:cs typeface="+mn-cs"/>
              </a:rPr>
              <a:t>=np.int8)</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Clean frames </a:t>
            </a:r>
            <a:r>
              <a:rPr lang="en-US" sz="1200" b="0" i="0" kern="1200" dirty="0" err="1">
                <a:solidFill>
                  <a:schemeClr val="tx1"/>
                </a:solidFill>
                <a:effectLst/>
                <a:latin typeface="+mn-lt"/>
                <a:ea typeface="+mn-ea"/>
                <a:cs typeface="+mn-cs"/>
              </a:rPr>
              <a:t>dir</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os.makedirs</a:t>
            </a:r>
            <a:r>
              <a:rPr lang="en-US" sz="1200" b="0" i="0" kern="1200" dirty="0">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DIR, </a:t>
            </a:r>
            <a:r>
              <a:rPr lang="en-US" sz="1200" b="0" i="1" kern="1200" dirty="0" err="1">
                <a:solidFill>
                  <a:schemeClr val="tx1"/>
                </a:solidFill>
                <a:effectLst/>
                <a:latin typeface="+mn-lt"/>
                <a:ea typeface="+mn-ea"/>
                <a:cs typeface="+mn-cs"/>
              </a:rPr>
              <a:t>exist</a:t>
            </a:r>
            <a:r>
              <a:rPr lang="en-US" sz="1200" b="0" i="0" kern="1200" dirty="0" err="1">
                <a:solidFill>
                  <a:schemeClr val="tx1"/>
                </a:solidFill>
                <a:effectLst/>
                <a:latin typeface="+mn-lt"/>
                <a:ea typeface="+mn-ea"/>
                <a:cs typeface="+mn-cs"/>
              </a:rPr>
              <a:t>ok</a:t>
            </a:r>
            <a:r>
              <a:rPr lang="en-US" sz="1200" b="0" i="0" kern="1200" dirty="0">
                <a:solidFill>
                  <a:schemeClr val="tx1"/>
                </a:solidFill>
                <a:effectLst/>
                <a:latin typeface="+mn-lt"/>
                <a:ea typeface="+mn-ea"/>
                <a:cs typeface="+mn-cs"/>
              </a:rPr>
              <a:t>=True)</a:t>
            </a:r>
          </a:p>
          <a:p>
            <a:r>
              <a:rPr lang="en-US" sz="1200" b="0" i="0" kern="1200" dirty="0">
                <a:solidFill>
                  <a:schemeClr val="tx1"/>
                </a:solidFill>
                <a:effectLst/>
                <a:latin typeface="+mn-lt"/>
                <a:ea typeface="+mn-ea"/>
                <a:cs typeface="+mn-cs"/>
              </a:rPr>
              <a:t>for f in </a:t>
            </a:r>
            <a:r>
              <a:rPr lang="en-US" sz="1200" b="0" i="0" kern="1200" dirty="0" err="1">
                <a:solidFill>
                  <a:schemeClr val="tx1"/>
                </a:solidFill>
                <a:effectLst/>
                <a:latin typeface="+mn-lt"/>
                <a:ea typeface="+mn-ea"/>
                <a:cs typeface="+mn-cs"/>
              </a:rPr>
              <a:t>os.listdir</a:t>
            </a:r>
            <a:r>
              <a:rPr lang="en-US" sz="1200" b="0" i="0" kern="1200" dirty="0">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DIR):</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a:t>
            </a:r>
            <a:r>
              <a:rPr lang="en-US" sz="1200" b="0" i="1" kern="1200" dirty="0" err="1">
                <a:solidFill>
                  <a:schemeClr val="tx1"/>
                </a:solidFill>
                <a:effectLst/>
                <a:latin typeface="+mn-lt"/>
                <a:ea typeface="+mn-ea"/>
                <a:cs typeface="+mn-cs"/>
              </a:rPr>
              <a:t>f.endswith</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png</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try: </a:t>
            </a:r>
            <a:r>
              <a:rPr lang="en-US" sz="1200" b="0" i="1" kern="1200" dirty="0" err="1">
                <a:solidFill>
                  <a:schemeClr val="tx1"/>
                </a:solidFill>
                <a:effectLst/>
                <a:latin typeface="+mn-lt"/>
                <a:ea typeface="+mn-ea"/>
                <a:cs typeface="+mn-cs"/>
              </a:rPr>
              <a:t>os.remove</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os.path.join</a:t>
            </a:r>
            <a:r>
              <a:rPr lang="en-US" sz="1200" b="0" i="1" kern="1200" dirty="0">
                <a:solidFill>
                  <a:schemeClr val="tx1"/>
                </a:solidFill>
                <a:effectLst/>
                <a:latin typeface="+mn-lt"/>
                <a:ea typeface="+mn-ea"/>
                <a:cs typeface="+mn-cs"/>
              </a:rPr>
              <a:t>(FRAME</a:t>
            </a:r>
            <a:r>
              <a:rPr lang="en-US" sz="1200" b="0" i="0" kern="1200" dirty="0">
                <a:solidFill>
                  <a:schemeClr val="tx1"/>
                </a:solidFill>
                <a:effectLst/>
                <a:latin typeface="+mn-lt"/>
                <a:ea typeface="+mn-ea"/>
                <a:cs typeface="+mn-cs"/>
              </a:rPr>
              <a:t>DIR, f))</a:t>
            </a:r>
          </a:p>
          <a:p>
            <a:r>
              <a:rPr lang="en-US" sz="1200" b="0" i="0" kern="1200" dirty="0">
                <a:solidFill>
                  <a:schemeClr val="tx1"/>
                </a:solidFill>
                <a:effectLst/>
                <a:latin typeface="+mn-lt"/>
                <a:ea typeface="+mn-ea"/>
                <a:cs typeface="+mn-cs"/>
              </a:rPr>
              <a:t>        except Exception: pass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3.5) Precompute light convex hulls per cluster (static)</a:t>
            </a:r>
          </a:p>
          <a:p>
            <a:r>
              <a:rPr lang="en-US" sz="1200" b="0" i="0" kern="1200" dirty="0" err="1">
                <a:solidFill>
                  <a:schemeClr val="tx1"/>
                </a:solidFill>
                <a:effectLst/>
                <a:latin typeface="+mn-lt"/>
                <a:ea typeface="+mn-ea"/>
                <a:cs typeface="+mn-cs"/>
              </a:rPr>
              <a:t>hull</a:t>
            </a:r>
            <a:r>
              <a:rPr lang="en-US" sz="1200" b="0" i="1" kern="1200" dirty="0" err="1">
                <a:solidFill>
                  <a:schemeClr val="tx1"/>
                </a:solidFill>
                <a:effectLst/>
                <a:latin typeface="+mn-lt"/>
                <a:ea typeface="+mn-ea"/>
                <a:cs typeface="+mn-cs"/>
              </a:rPr>
              <a:t>patches</a:t>
            </a:r>
            <a:r>
              <a:rPr lang="en-US" sz="1200" b="0" i="1" kern="1200" dirty="0">
                <a:solidFill>
                  <a:schemeClr val="tx1"/>
                </a:solidFill>
                <a:effectLst/>
                <a:latin typeface="+mn-lt"/>
                <a:ea typeface="+mn-ea"/>
                <a:cs typeface="+mn-cs"/>
              </a:rPr>
              <a:t> =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for k in range(K):</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pts2d = XY[labels == k]</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pts2d.shape[0] &gt;= 3:</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try:</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ch</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ConvexHull</a:t>
            </a:r>
            <a:r>
              <a:rPr lang="en-US" sz="1200" b="0" i="1" kern="1200" dirty="0">
                <a:solidFill>
                  <a:schemeClr val="tx1"/>
                </a:solidFill>
                <a:effectLst/>
                <a:latin typeface="+mn-lt"/>
                <a:ea typeface="+mn-ea"/>
                <a:cs typeface="+mn-cs"/>
              </a:rPr>
              <a:t>(pts2d)</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verts = pts2d[</a:t>
            </a:r>
            <a:r>
              <a:rPr lang="en-US" sz="1200" b="0" i="1" kern="1200" dirty="0" err="1">
                <a:solidFill>
                  <a:schemeClr val="tx1"/>
                </a:solidFill>
                <a:effectLst/>
                <a:latin typeface="+mn-lt"/>
                <a:ea typeface="+mn-ea"/>
                <a:cs typeface="+mn-cs"/>
              </a:rPr>
              <a:t>ch.vertices</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hull</a:t>
            </a:r>
            <a:r>
              <a:rPr lang="en-US" sz="1200" b="0" i="0" kern="1200" dirty="0" err="1">
                <a:solidFill>
                  <a:schemeClr val="tx1"/>
                </a:solidFill>
                <a:effectLst/>
                <a:latin typeface="+mn-lt"/>
                <a:ea typeface="+mn-ea"/>
                <a:cs typeface="+mn-cs"/>
              </a:rPr>
              <a:t>patches.append</a:t>
            </a:r>
            <a:r>
              <a:rPr lang="en-US" sz="1200" b="0" i="0" kern="1200" dirty="0">
                <a:solidFill>
                  <a:schemeClr val="tx1"/>
                </a:solidFill>
                <a:effectLst/>
                <a:latin typeface="+mn-lt"/>
                <a:ea typeface="+mn-ea"/>
                <a:cs typeface="+mn-cs"/>
              </a:rPr>
              <a:t>(Polygon(verts, closed=True))</a:t>
            </a:r>
          </a:p>
          <a:p>
            <a:r>
              <a:rPr lang="en-US" sz="1200" b="0" i="0" kern="1200" dirty="0">
                <a:solidFill>
                  <a:schemeClr val="tx1"/>
                </a:solidFill>
                <a:effectLst/>
                <a:latin typeface="+mn-lt"/>
                <a:ea typeface="+mn-ea"/>
                <a:cs typeface="+mn-cs"/>
              </a:rPr>
              <a:t>        except Exception:</a:t>
            </a:r>
          </a:p>
          <a:p>
            <a:r>
              <a:rPr lang="en-US" sz="1200" b="0" i="0" kern="1200" dirty="0">
                <a:solidFill>
                  <a:schemeClr val="tx1"/>
                </a:solidFill>
                <a:effectLst/>
                <a:latin typeface="+mn-lt"/>
                <a:ea typeface="+mn-ea"/>
                <a:cs typeface="+mn-cs"/>
              </a:rPr>
              <a:t>            pass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Hull styling (light blue)</a:t>
            </a:r>
          </a:p>
          <a:p>
            <a:r>
              <a:rPr lang="en-US" sz="1200" b="0" i="0" kern="1200" dirty="0">
                <a:solidFill>
                  <a:schemeClr val="tx1"/>
                </a:solidFill>
                <a:effectLst/>
                <a:latin typeface="+mn-lt"/>
                <a:ea typeface="+mn-ea"/>
                <a:cs typeface="+mn-cs"/>
              </a:rPr>
              <a:t>HULL</a:t>
            </a:r>
            <a:r>
              <a:rPr lang="en-US" sz="1200" b="0" i="1" kern="1200" dirty="0">
                <a:solidFill>
                  <a:schemeClr val="tx1"/>
                </a:solidFill>
                <a:effectLst/>
                <a:latin typeface="+mn-lt"/>
                <a:ea typeface="+mn-ea"/>
                <a:cs typeface="+mn-cs"/>
              </a:rPr>
              <a:t>EDGE</a:t>
            </a:r>
            <a:r>
              <a:rPr lang="en-US" sz="1200" b="0" i="0" kern="1200" dirty="0">
                <a:solidFill>
                  <a:schemeClr val="tx1"/>
                </a:solidFill>
                <a:effectLst/>
                <a:latin typeface="+mn-lt"/>
                <a:ea typeface="+mn-ea"/>
                <a:cs typeface="+mn-cs"/>
              </a:rPr>
              <a:t>ALPHA = 0.6</a:t>
            </a:r>
          </a:p>
          <a:p>
            <a:r>
              <a:rPr lang="en-US" sz="1200" b="0" i="0" kern="1200" dirty="0">
                <a:solidFill>
                  <a:schemeClr val="tx1"/>
                </a:solidFill>
                <a:effectLst/>
                <a:latin typeface="+mn-lt"/>
                <a:ea typeface="+mn-ea"/>
                <a:cs typeface="+mn-cs"/>
              </a:rPr>
              <a:t>HULL</a:t>
            </a:r>
            <a:r>
              <a:rPr lang="en-US" sz="1200" b="0" i="1" kern="1200" dirty="0">
                <a:solidFill>
                  <a:schemeClr val="tx1"/>
                </a:solidFill>
                <a:effectLst/>
                <a:latin typeface="+mn-lt"/>
                <a:ea typeface="+mn-ea"/>
                <a:cs typeface="+mn-cs"/>
              </a:rPr>
              <a:t>FACE</a:t>
            </a:r>
            <a:r>
              <a:rPr lang="en-US" sz="1200" b="0" i="0" kern="1200" dirty="0">
                <a:solidFill>
                  <a:schemeClr val="tx1"/>
                </a:solidFill>
                <a:effectLst/>
                <a:latin typeface="+mn-lt"/>
                <a:ea typeface="+mn-ea"/>
                <a:cs typeface="+mn-cs"/>
              </a:rPr>
              <a:t>ALPHA = 0.06</a:t>
            </a:r>
          </a:p>
          <a:p>
            <a:r>
              <a:rPr lang="en-US" sz="1200" b="0" i="0" kern="1200" dirty="0">
                <a:solidFill>
                  <a:schemeClr val="tx1"/>
                </a:solidFill>
                <a:effectLst/>
                <a:latin typeface="+mn-lt"/>
                <a:ea typeface="+mn-ea"/>
                <a:cs typeface="+mn-cs"/>
              </a:rPr>
              <a:t>EDGE</a:t>
            </a:r>
            <a:r>
              <a:rPr lang="en-US" sz="1200" b="0" i="1" kern="1200" dirty="0">
                <a:solidFill>
                  <a:schemeClr val="tx1"/>
                </a:solidFill>
                <a:effectLst/>
                <a:latin typeface="+mn-lt"/>
                <a:ea typeface="+mn-ea"/>
                <a:cs typeface="+mn-cs"/>
              </a:rPr>
              <a:t>RGBA = (0.565, 0.792, 0.976, HULL</a:t>
            </a:r>
            <a:r>
              <a:rPr lang="en-US" sz="1200" b="0" i="0" kern="1200" dirty="0">
                <a:solidFill>
                  <a:schemeClr val="tx1"/>
                </a:solidFill>
                <a:effectLst/>
                <a:latin typeface="+mn-lt"/>
                <a:ea typeface="+mn-ea"/>
                <a:cs typeface="+mn-cs"/>
              </a:rPr>
              <a:t>EDGE</a:t>
            </a:r>
            <a:r>
              <a:rPr lang="en-US" sz="1200" b="0" i="1" kern="1200" dirty="0">
                <a:solidFill>
                  <a:schemeClr val="tx1"/>
                </a:solidFill>
                <a:effectLst/>
                <a:latin typeface="+mn-lt"/>
                <a:ea typeface="+mn-ea"/>
                <a:cs typeface="+mn-cs"/>
              </a:rPr>
              <a:t>ALPHA)  # #90caf9</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FACE</a:t>
            </a:r>
            <a:r>
              <a:rPr lang="en-US" sz="1200" b="0" i="0" kern="1200" dirty="0">
                <a:solidFill>
                  <a:schemeClr val="tx1"/>
                </a:solidFill>
                <a:effectLst/>
                <a:latin typeface="+mn-lt"/>
                <a:ea typeface="+mn-ea"/>
                <a:cs typeface="+mn-cs"/>
              </a:rPr>
              <a:t>RGBA = (0.565, 0.792, 0.976, HULL</a:t>
            </a:r>
            <a:r>
              <a:rPr lang="en-US" sz="1200" b="0" i="1" kern="1200" dirty="0">
                <a:solidFill>
                  <a:schemeClr val="tx1"/>
                </a:solidFill>
                <a:effectLst/>
                <a:latin typeface="+mn-lt"/>
                <a:ea typeface="+mn-ea"/>
                <a:cs typeface="+mn-cs"/>
              </a:rPr>
              <a:t>FACE</a:t>
            </a:r>
            <a:r>
              <a:rPr lang="en-US" sz="1200" b="0" i="0" kern="1200" dirty="0">
                <a:solidFill>
                  <a:schemeClr val="tx1"/>
                </a:solidFill>
                <a:effectLst/>
                <a:latin typeface="+mn-lt"/>
                <a:ea typeface="+mn-ea"/>
                <a:cs typeface="+mn-cs"/>
              </a:rPr>
              <a:t>ALPHA)</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frame</a:t>
            </a:r>
            <a:r>
              <a:rPr lang="en-US" sz="1200" b="0" i="1" kern="1200" dirty="0" err="1">
                <a:solidFill>
                  <a:schemeClr val="tx1"/>
                </a:solidFill>
                <a:effectLst/>
                <a:latin typeface="+mn-lt"/>
                <a:ea typeface="+mn-ea"/>
                <a:cs typeface="+mn-cs"/>
              </a:rPr>
              <a:t>paths</a:t>
            </a:r>
            <a:r>
              <a:rPr lang="en-US" sz="1200" b="0" i="1" kern="1200" dirty="0">
                <a:solidFill>
                  <a:schemeClr val="tx1"/>
                </a:solidFill>
                <a:effectLst/>
                <a:latin typeface="+mn-lt"/>
                <a:ea typeface="+mn-ea"/>
                <a:cs typeface="+mn-cs"/>
              </a:rPr>
              <a:t> = []</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def </a:t>
            </a:r>
            <a:r>
              <a:rPr lang="en-US" sz="1200" b="0" i="1" kern="1200" dirty="0" err="1">
                <a:solidFill>
                  <a:schemeClr val="tx1"/>
                </a:solidFill>
                <a:effectLst/>
                <a:latin typeface="+mn-lt"/>
                <a:ea typeface="+mn-ea"/>
                <a:cs typeface="+mn-cs"/>
              </a:rPr>
              <a:t>render</a:t>
            </a:r>
            <a:r>
              <a:rPr lang="en-US" sz="1200" b="0" i="0" kern="1200" dirty="0" err="1">
                <a:solidFill>
                  <a:schemeClr val="tx1"/>
                </a:solidFill>
                <a:effectLst/>
                <a:latin typeface="+mn-lt"/>
                <a:ea typeface="+mn-ea"/>
                <a:cs typeface="+mn-cs"/>
              </a:rPr>
              <a:t>frame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round</a:t>
            </a:r>
            <a:r>
              <a:rPr lang="en-US" sz="1200" b="0" i="1" kern="1200" dirty="0" err="1">
                <a:solidFill>
                  <a:schemeClr val="tx1"/>
                </a:solidFill>
                <a:effectLst/>
                <a:latin typeface="+mn-lt"/>
                <a:ea typeface="+mn-ea"/>
                <a:cs typeface="+mn-cs"/>
              </a:rPr>
              <a:t>idx</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cluster</a:t>
            </a:r>
            <a:r>
              <a:rPr lang="en-US" sz="1200" b="0" i="0" kern="1200" dirty="0" err="1">
                <a:solidFill>
                  <a:schemeClr val="tx1"/>
                </a:solidFill>
                <a:effectLst/>
                <a:latin typeface="+mn-lt"/>
                <a:ea typeface="+mn-ea"/>
                <a:cs typeface="+mn-cs"/>
              </a:rPr>
              <a:t>idx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frame</a:t>
            </a:r>
            <a:r>
              <a:rPr lang="en-US" sz="1200" b="0" i="1" kern="1200" dirty="0" err="1">
                <a:solidFill>
                  <a:schemeClr val="tx1"/>
                </a:solidFill>
                <a:effectLst/>
                <a:latin typeface="+mn-lt"/>
                <a:ea typeface="+mn-ea"/>
                <a:cs typeface="+mn-cs"/>
              </a:rPr>
              <a:t>no</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fig, ax = </a:t>
            </a:r>
            <a:r>
              <a:rPr lang="en-US" sz="1200" b="0" i="1" kern="1200" dirty="0" err="1">
                <a:solidFill>
                  <a:schemeClr val="tx1"/>
                </a:solidFill>
                <a:effectLst/>
                <a:latin typeface="+mn-lt"/>
                <a:ea typeface="+mn-ea"/>
                <a:cs typeface="+mn-cs"/>
              </a:rPr>
              <a:t>plt.subplots</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figsize</a:t>
            </a:r>
            <a:r>
              <a:rPr lang="en-US" sz="1200" b="0" i="1" kern="1200" dirty="0">
                <a:solidFill>
                  <a:schemeClr val="tx1"/>
                </a:solidFill>
                <a:effectLst/>
                <a:latin typeface="+mn-lt"/>
                <a:ea typeface="+mn-ea"/>
                <a:cs typeface="+mn-cs"/>
              </a:rPr>
              <a:t>=FIG</a:t>
            </a:r>
            <a:r>
              <a:rPr lang="en-US" sz="1200" b="0" i="0" kern="1200" dirty="0">
                <a:solidFill>
                  <a:schemeClr val="tx1"/>
                </a:solidFill>
                <a:effectLst/>
                <a:latin typeface="+mn-lt"/>
                <a:ea typeface="+mn-ea"/>
                <a:cs typeface="+mn-cs"/>
              </a:rPr>
              <a:t>SIZE, dpi=DPI)</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 Hulls behind points</a:t>
            </a:r>
          </a:p>
          <a:p>
            <a:r>
              <a:rPr lang="en-US" sz="1200" b="0" i="0" kern="1200" dirty="0">
                <a:solidFill>
                  <a:schemeClr val="tx1"/>
                </a:solidFill>
                <a:effectLst/>
                <a:latin typeface="+mn-lt"/>
                <a:ea typeface="+mn-ea"/>
                <a:cs typeface="+mn-cs"/>
              </a:rPr>
              <a:t>    if </a:t>
            </a:r>
            <a:r>
              <a:rPr lang="en-US" sz="1200" b="0" i="0" kern="1200" dirty="0" err="1">
                <a:solidFill>
                  <a:schemeClr val="tx1"/>
                </a:solidFill>
                <a:effectLst/>
                <a:latin typeface="+mn-lt"/>
                <a:ea typeface="+mn-ea"/>
                <a:cs typeface="+mn-cs"/>
              </a:rPr>
              <a:t>hull</a:t>
            </a:r>
            <a:r>
              <a:rPr lang="en-US" sz="1200" b="0" i="1" kern="1200" dirty="0" err="1">
                <a:solidFill>
                  <a:schemeClr val="tx1"/>
                </a:solidFill>
                <a:effectLst/>
                <a:latin typeface="+mn-lt"/>
                <a:ea typeface="+mn-ea"/>
                <a:cs typeface="+mn-cs"/>
              </a:rPr>
              <a:t>patches</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pc = </a:t>
            </a:r>
            <a:r>
              <a:rPr lang="en-US" sz="1200" b="0" i="1" kern="1200" dirty="0" err="1">
                <a:solidFill>
                  <a:schemeClr val="tx1"/>
                </a:solidFill>
                <a:effectLst/>
                <a:latin typeface="+mn-lt"/>
                <a:ea typeface="+mn-ea"/>
                <a:cs typeface="+mn-cs"/>
              </a:rPr>
              <a:t>PatchCollection</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hull</a:t>
            </a:r>
            <a:r>
              <a:rPr lang="en-US" sz="1200" b="0" i="0" kern="1200" dirty="0" err="1">
                <a:solidFill>
                  <a:schemeClr val="tx1"/>
                </a:solidFill>
                <a:effectLst/>
                <a:latin typeface="+mn-lt"/>
                <a:ea typeface="+mn-ea"/>
                <a:cs typeface="+mn-cs"/>
              </a:rPr>
              <a:t>patches</a:t>
            </a:r>
            <a:r>
              <a:rPr lang="en-US" sz="1200" b="0" i="0" kern="1200" dirty="0">
                <a:solidFill>
                  <a:schemeClr val="tx1"/>
                </a:solidFill>
                <a:effectLst/>
                <a:latin typeface="+mn-lt"/>
                <a:ea typeface="+mn-ea"/>
                <a:cs typeface="+mn-cs"/>
              </a:rPr>
              <a:t>, linewidths=0.8)</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pc.set</a:t>
            </a:r>
            <a:r>
              <a:rPr lang="en-US" sz="1200" b="0" i="1" kern="1200" dirty="0" err="1">
                <a:solidFill>
                  <a:schemeClr val="tx1"/>
                </a:solidFill>
                <a:effectLst/>
                <a:latin typeface="+mn-lt"/>
                <a:ea typeface="+mn-ea"/>
                <a:cs typeface="+mn-cs"/>
              </a:rPr>
              <a:t>facecolor</a:t>
            </a:r>
            <a:r>
              <a:rPr lang="en-US" sz="1200" b="0" i="1" kern="1200" dirty="0">
                <a:solidFill>
                  <a:schemeClr val="tx1"/>
                </a:solidFill>
                <a:effectLst/>
                <a:latin typeface="+mn-lt"/>
                <a:ea typeface="+mn-ea"/>
                <a:cs typeface="+mn-cs"/>
              </a:rPr>
              <a:t>(FACE</a:t>
            </a:r>
            <a:r>
              <a:rPr lang="en-US" sz="1200" b="0" i="0" kern="1200" dirty="0">
                <a:solidFill>
                  <a:schemeClr val="tx1"/>
                </a:solidFill>
                <a:effectLst/>
                <a:latin typeface="+mn-lt"/>
                <a:ea typeface="+mn-ea"/>
                <a:cs typeface="+mn-cs"/>
              </a:rPr>
              <a:t>RGBA)</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pc.set</a:t>
            </a:r>
            <a:r>
              <a:rPr lang="en-US" sz="1200" b="0" i="1" kern="1200" dirty="0" err="1">
                <a:solidFill>
                  <a:schemeClr val="tx1"/>
                </a:solidFill>
                <a:effectLst/>
                <a:latin typeface="+mn-lt"/>
                <a:ea typeface="+mn-ea"/>
                <a:cs typeface="+mn-cs"/>
              </a:rPr>
              <a:t>edgecolor</a:t>
            </a:r>
            <a:r>
              <a:rPr lang="en-US" sz="1200" b="0" i="1" kern="1200" dirty="0">
                <a:solidFill>
                  <a:schemeClr val="tx1"/>
                </a:solidFill>
                <a:effectLst/>
                <a:latin typeface="+mn-lt"/>
                <a:ea typeface="+mn-ea"/>
                <a:cs typeface="+mn-cs"/>
              </a:rPr>
              <a:t>(EDGE</a:t>
            </a:r>
            <a:r>
              <a:rPr lang="en-US" sz="1200" b="0" i="0" kern="1200" dirty="0">
                <a:solidFill>
                  <a:schemeClr val="tx1"/>
                </a:solidFill>
                <a:effectLst/>
                <a:latin typeface="+mn-lt"/>
                <a:ea typeface="+mn-ea"/>
                <a:cs typeface="+mn-cs"/>
              </a:rPr>
              <a:t>RGBA)</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ax.add</a:t>
            </a:r>
            <a:r>
              <a:rPr lang="en-US" sz="1200" b="0" i="1" kern="1200" dirty="0" err="1">
                <a:solidFill>
                  <a:schemeClr val="tx1"/>
                </a:solidFill>
                <a:effectLst/>
                <a:latin typeface="+mn-lt"/>
                <a:ea typeface="+mn-ea"/>
                <a:cs typeface="+mn-cs"/>
              </a:rPr>
              <a:t>collection</a:t>
            </a:r>
            <a:r>
              <a:rPr lang="en-US" sz="1200" b="0" i="1" kern="1200" dirty="0">
                <a:solidFill>
                  <a:schemeClr val="tx1"/>
                </a:solidFill>
                <a:effectLst/>
                <a:latin typeface="+mn-lt"/>
                <a:ea typeface="+mn-ea"/>
                <a:cs typeface="+mn-cs"/>
              </a:rPr>
              <a:t>(pc)</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 Points layered by state</a:t>
            </a: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mask</a:t>
            </a:r>
            <a:r>
              <a:rPr lang="en-US" sz="1200" b="0" i="0" kern="1200" dirty="0" err="1">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(state == 0)</a:t>
            </a:r>
          </a:p>
          <a:p>
            <a:r>
              <a:rPr lang="en-US" sz="1200" b="0" i="0" kern="1200" dirty="0">
                <a:solidFill>
                  <a:schemeClr val="tx1"/>
                </a:solidFill>
                <a:effectLst/>
                <a:latin typeface="+mn-lt"/>
                <a:ea typeface="+mn-ea"/>
                <a:cs typeface="+mn-cs"/>
              </a:rPr>
              <a:t>    mask</a:t>
            </a:r>
            <a:r>
              <a:rPr lang="en-US" sz="1200" b="0" i="1" kern="1200" dirty="0">
                <a:solidFill>
                  <a:schemeClr val="tx1"/>
                </a:solidFill>
                <a:effectLst/>
                <a:latin typeface="+mn-lt"/>
                <a:ea typeface="+mn-ea"/>
                <a:cs typeface="+mn-cs"/>
              </a:rPr>
              <a:t>s = (state == 1)</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mask</a:t>
            </a:r>
            <a:r>
              <a:rPr lang="en-US" sz="1200" b="0" i="0" kern="1200" dirty="0" err="1">
                <a:solidFill>
                  <a:schemeClr val="tx1"/>
                </a:solidFill>
                <a:effectLst/>
                <a:latin typeface="+mn-lt"/>
                <a:ea typeface="+mn-ea"/>
                <a:cs typeface="+mn-cs"/>
              </a:rPr>
              <a:t>d</a:t>
            </a:r>
            <a:r>
              <a:rPr lang="en-US" sz="1200" b="0" i="0" kern="1200" dirty="0">
                <a:solidFill>
                  <a:schemeClr val="tx1"/>
                </a:solidFill>
                <a:effectLst/>
                <a:latin typeface="+mn-lt"/>
                <a:ea typeface="+mn-ea"/>
                <a:cs typeface="+mn-cs"/>
              </a:rPr>
              <a:t> = (state == -1)</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if </a:t>
            </a:r>
            <a:r>
              <a:rPr lang="en-US" sz="1200" b="0" i="0" kern="1200" dirty="0" err="1">
                <a:solidFill>
                  <a:schemeClr val="tx1"/>
                </a:solidFill>
                <a:effectLst/>
                <a:latin typeface="+mn-lt"/>
                <a:ea typeface="+mn-ea"/>
                <a:cs typeface="+mn-cs"/>
              </a:rPr>
              <a:t>np.any</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mask</a:t>
            </a:r>
            <a:r>
              <a:rPr lang="en-US" sz="1200" b="0" i="1" kern="1200" dirty="0" err="1">
                <a:solidFill>
                  <a:schemeClr val="tx1"/>
                </a:solidFill>
                <a:effectLst/>
                <a:latin typeface="+mn-lt"/>
                <a:ea typeface="+mn-ea"/>
                <a:cs typeface="+mn-cs"/>
              </a:rPr>
              <a:t>p</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ax.plot</a:t>
            </a:r>
            <a:r>
              <a:rPr lang="en-US" sz="1200" b="0" i="1" kern="1200" dirty="0">
                <a:solidFill>
                  <a:schemeClr val="tx1"/>
                </a:solidFill>
                <a:effectLst/>
                <a:latin typeface="+mn-lt"/>
                <a:ea typeface="+mn-ea"/>
                <a:cs typeface="+mn-cs"/>
              </a:rPr>
              <a:t>(XY[</a:t>
            </a:r>
            <a:r>
              <a:rPr lang="en-US" sz="1200" b="0" i="1" kern="1200" dirty="0" err="1">
                <a:solidFill>
                  <a:schemeClr val="tx1"/>
                </a:solidFill>
                <a:effectLst/>
                <a:latin typeface="+mn-lt"/>
                <a:ea typeface="+mn-ea"/>
                <a:cs typeface="+mn-cs"/>
              </a:rPr>
              <a:t>mask</a:t>
            </a:r>
            <a:r>
              <a:rPr lang="en-US" sz="1200" b="0" i="0" kern="1200" dirty="0" err="1">
                <a:solidFill>
                  <a:schemeClr val="tx1"/>
                </a:solidFill>
                <a:effectLst/>
                <a:latin typeface="+mn-lt"/>
                <a:ea typeface="+mn-ea"/>
                <a:cs typeface="+mn-cs"/>
              </a:rPr>
              <a:t>p</a:t>
            </a:r>
            <a:r>
              <a:rPr lang="en-US" sz="1200" b="0" i="0" kern="1200" dirty="0">
                <a:solidFill>
                  <a:schemeClr val="tx1"/>
                </a:solidFill>
                <a:effectLst/>
                <a:latin typeface="+mn-lt"/>
                <a:ea typeface="+mn-ea"/>
                <a:cs typeface="+mn-cs"/>
              </a:rPr>
              <a:t>, 0], XY[</a:t>
            </a:r>
            <a:r>
              <a:rPr lang="en-US" sz="1200" b="0" i="0" kern="1200" dirty="0" err="1">
                <a:solidFill>
                  <a:schemeClr val="tx1"/>
                </a:solidFill>
                <a:effectLst/>
                <a:latin typeface="+mn-lt"/>
                <a:ea typeface="+mn-ea"/>
                <a:cs typeface="+mn-cs"/>
              </a:rPr>
              <a:t>mask</a:t>
            </a:r>
            <a:r>
              <a:rPr lang="en-US" sz="1200" b="0" i="1" kern="1200" dirty="0" err="1">
                <a:solidFill>
                  <a:schemeClr val="tx1"/>
                </a:solidFill>
                <a:effectLst/>
                <a:latin typeface="+mn-lt"/>
                <a:ea typeface="+mn-ea"/>
                <a:cs typeface="+mn-cs"/>
              </a:rPr>
              <a:t>p</a:t>
            </a:r>
            <a:r>
              <a:rPr lang="en-US" sz="1200" b="0" i="1" kern="1200" dirty="0">
                <a:solidFill>
                  <a:schemeClr val="tx1"/>
                </a:solidFill>
                <a:effectLst/>
                <a:latin typeface="+mn-lt"/>
                <a:ea typeface="+mn-ea"/>
                <a:cs typeface="+mn-cs"/>
              </a:rPr>
              <a:t>, 1], '+', color='#9e9e9e',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markersize</a:t>
            </a:r>
            <a:r>
              <a:rPr lang="en-US" sz="1200" b="0" i="1" kern="1200" dirty="0">
                <a:solidFill>
                  <a:schemeClr val="tx1"/>
                </a:solidFill>
                <a:effectLst/>
                <a:latin typeface="+mn-lt"/>
                <a:ea typeface="+mn-ea"/>
                <a:cs typeface="+mn-cs"/>
              </a:rPr>
              <a:t>=MARKER</a:t>
            </a:r>
            <a:r>
              <a:rPr lang="en-US" sz="1200" b="0" i="0" kern="1200" dirty="0">
                <a:solidFill>
                  <a:schemeClr val="tx1"/>
                </a:solidFill>
                <a:effectLst/>
                <a:latin typeface="+mn-lt"/>
                <a:ea typeface="+mn-ea"/>
                <a:cs typeface="+mn-cs"/>
              </a:rPr>
              <a:t>SIZE, </a:t>
            </a:r>
            <a:r>
              <a:rPr lang="en-US" sz="1200" b="0" i="0" kern="1200" dirty="0" err="1">
                <a:solidFill>
                  <a:schemeClr val="tx1"/>
                </a:solidFill>
                <a:effectLst/>
                <a:latin typeface="+mn-lt"/>
                <a:ea typeface="+mn-ea"/>
                <a:cs typeface="+mn-cs"/>
              </a:rPr>
              <a:t>markeredgewidth</a:t>
            </a:r>
            <a:r>
              <a:rPr lang="en-US" sz="1200" b="0" i="0" kern="1200" dirty="0">
                <a:solidFill>
                  <a:schemeClr val="tx1"/>
                </a:solidFill>
                <a:effectLst/>
                <a:latin typeface="+mn-lt"/>
                <a:ea typeface="+mn-ea"/>
                <a:cs typeface="+mn-cs"/>
              </a:rPr>
              <a:t>=0.8, </a:t>
            </a:r>
            <a:r>
              <a:rPr lang="en-US" sz="1200" b="0" i="0" kern="1200" dirty="0" err="1">
                <a:solidFill>
                  <a:schemeClr val="tx1"/>
                </a:solidFill>
                <a:effectLst/>
                <a:latin typeface="+mn-lt"/>
                <a:ea typeface="+mn-ea"/>
                <a:cs typeface="+mn-cs"/>
              </a:rPr>
              <a:t>linestyle</a:t>
            </a:r>
            <a:r>
              <a:rPr lang="en-US" sz="1200" b="0" i="0" kern="1200" dirty="0">
                <a:solidFill>
                  <a:schemeClr val="tx1"/>
                </a:solidFill>
                <a:effectLst/>
                <a:latin typeface="+mn-lt"/>
                <a:ea typeface="+mn-ea"/>
                <a:cs typeface="+mn-cs"/>
              </a:rPr>
              <a:t>='None')</a:t>
            </a:r>
          </a:p>
          <a:p>
            <a:r>
              <a:rPr lang="en-US" sz="1200" b="0" i="0" kern="1200" dirty="0">
                <a:solidFill>
                  <a:schemeClr val="tx1"/>
                </a:solidFill>
                <a:effectLst/>
                <a:latin typeface="+mn-lt"/>
                <a:ea typeface="+mn-ea"/>
                <a:cs typeface="+mn-cs"/>
              </a:rPr>
              <a:t>    if </a:t>
            </a:r>
            <a:r>
              <a:rPr lang="en-US" sz="1200" b="0" i="0" kern="1200" dirty="0" err="1">
                <a:solidFill>
                  <a:schemeClr val="tx1"/>
                </a:solidFill>
                <a:effectLst/>
                <a:latin typeface="+mn-lt"/>
                <a:ea typeface="+mn-ea"/>
                <a:cs typeface="+mn-cs"/>
              </a:rPr>
              <a:t>np.any</a:t>
            </a:r>
            <a:r>
              <a:rPr lang="en-US" sz="1200" b="0" i="0" kern="1200" dirty="0">
                <a:solidFill>
                  <a:schemeClr val="tx1"/>
                </a:solidFill>
                <a:effectLst/>
                <a:latin typeface="+mn-lt"/>
                <a:ea typeface="+mn-ea"/>
                <a:cs typeface="+mn-cs"/>
              </a:rPr>
              <a:t>(mask</a:t>
            </a:r>
            <a:r>
              <a:rPr lang="en-US" sz="1200" b="0" i="1" kern="1200" dirty="0">
                <a:solidFill>
                  <a:schemeClr val="tx1"/>
                </a:solidFill>
                <a:effectLst/>
                <a:latin typeface="+mn-lt"/>
                <a:ea typeface="+mn-ea"/>
                <a:cs typeface="+mn-cs"/>
              </a:rPr>
              <a:t>s):</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ax.plot</a:t>
            </a:r>
            <a:r>
              <a:rPr lang="en-US" sz="1200" b="0" i="1" kern="1200" dirty="0">
                <a:solidFill>
                  <a:schemeClr val="tx1"/>
                </a:solidFill>
                <a:effectLst/>
                <a:latin typeface="+mn-lt"/>
                <a:ea typeface="+mn-ea"/>
                <a:cs typeface="+mn-cs"/>
              </a:rPr>
              <a:t>(XY[mask</a:t>
            </a:r>
            <a:r>
              <a:rPr lang="en-US" sz="1200" b="0" i="0" kern="1200" dirty="0">
                <a:solidFill>
                  <a:schemeClr val="tx1"/>
                </a:solidFill>
                <a:effectLst/>
                <a:latin typeface="+mn-lt"/>
                <a:ea typeface="+mn-ea"/>
                <a:cs typeface="+mn-cs"/>
              </a:rPr>
              <a:t>s, 0], XY[mask</a:t>
            </a:r>
            <a:r>
              <a:rPr lang="en-US" sz="1200" b="0" i="1" kern="1200" dirty="0">
                <a:solidFill>
                  <a:schemeClr val="tx1"/>
                </a:solidFill>
                <a:effectLst/>
                <a:latin typeface="+mn-lt"/>
                <a:ea typeface="+mn-ea"/>
                <a:cs typeface="+mn-cs"/>
              </a:rPr>
              <a:t>s, 1], '+', color='#2e7d32',</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markersize</a:t>
            </a:r>
            <a:r>
              <a:rPr lang="en-US" sz="1200" b="0" i="1" kern="1200" dirty="0">
                <a:solidFill>
                  <a:schemeClr val="tx1"/>
                </a:solidFill>
                <a:effectLst/>
                <a:latin typeface="+mn-lt"/>
                <a:ea typeface="+mn-ea"/>
                <a:cs typeface="+mn-cs"/>
              </a:rPr>
              <a:t>=MARKER</a:t>
            </a:r>
            <a:r>
              <a:rPr lang="en-US" sz="1200" b="0" i="0" kern="1200" dirty="0">
                <a:solidFill>
                  <a:schemeClr val="tx1"/>
                </a:solidFill>
                <a:effectLst/>
                <a:latin typeface="+mn-lt"/>
                <a:ea typeface="+mn-ea"/>
                <a:cs typeface="+mn-cs"/>
              </a:rPr>
              <a:t>SIZE, </a:t>
            </a:r>
            <a:r>
              <a:rPr lang="en-US" sz="1200" b="0" i="0" kern="1200" dirty="0" err="1">
                <a:solidFill>
                  <a:schemeClr val="tx1"/>
                </a:solidFill>
                <a:effectLst/>
                <a:latin typeface="+mn-lt"/>
                <a:ea typeface="+mn-ea"/>
                <a:cs typeface="+mn-cs"/>
              </a:rPr>
              <a:t>markeredgewidth</a:t>
            </a:r>
            <a:r>
              <a:rPr lang="en-US" sz="1200" b="0" i="0" kern="1200" dirty="0">
                <a:solidFill>
                  <a:schemeClr val="tx1"/>
                </a:solidFill>
                <a:effectLst/>
                <a:latin typeface="+mn-lt"/>
                <a:ea typeface="+mn-ea"/>
                <a:cs typeface="+mn-cs"/>
              </a:rPr>
              <a:t>=0.8, </a:t>
            </a:r>
            <a:r>
              <a:rPr lang="en-US" sz="1200" b="0" i="0" kern="1200" dirty="0" err="1">
                <a:solidFill>
                  <a:schemeClr val="tx1"/>
                </a:solidFill>
                <a:effectLst/>
                <a:latin typeface="+mn-lt"/>
                <a:ea typeface="+mn-ea"/>
                <a:cs typeface="+mn-cs"/>
              </a:rPr>
              <a:t>linestyle</a:t>
            </a:r>
            <a:r>
              <a:rPr lang="en-US" sz="1200" b="0" i="0" kern="1200" dirty="0">
                <a:solidFill>
                  <a:schemeClr val="tx1"/>
                </a:solidFill>
                <a:effectLst/>
                <a:latin typeface="+mn-lt"/>
                <a:ea typeface="+mn-ea"/>
                <a:cs typeface="+mn-cs"/>
              </a:rPr>
              <a:t>='None')</a:t>
            </a:r>
          </a:p>
          <a:p>
            <a:r>
              <a:rPr lang="en-US" sz="1200" b="0" i="0" kern="1200" dirty="0">
                <a:solidFill>
                  <a:schemeClr val="tx1"/>
                </a:solidFill>
                <a:effectLst/>
                <a:latin typeface="+mn-lt"/>
                <a:ea typeface="+mn-ea"/>
                <a:cs typeface="+mn-cs"/>
              </a:rPr>
              <a:t>    if </a:t>
            </a:r>
            <a:r>
              <a:rPr lang="en-US" sz="1200" b="0" i="0" kern="1200" dirty="0" err="1">
                <a:solidFill>
                  <a:schemeClr val="tx1"/>
                </a:solidFill>
                <a:effectLst/>
                <a:latin typeface="+mn-lt"/>
                <a:ea typeface="+mn-ea"/>
                <a:cs typeface="+mn-cs"/>
              </a:rPr>
              <a:t>np.any</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mask</a:t>
            </a:r>
            <a:r>
              <a:rPr lang="en-US" sz="1200" b="0" i="1" kern="1200" dirty="0" err="1">
                <a:solidFill>
                  <a:schemeClr val="tx1"/>
                </a:solidFill>
                <a:effectLst/>
                <a:latin typeface="+mn-lt"/>
                <a:ea typeface="+mn-ea"/>
                <a:cs typeface="+mn-cs"/>
              </a:rPr>
              <a:t>d</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ax.plot</a:t>
            </a:r>
            <a:r>
              <a:rPr lang="en-US" sz="1200" b="0" i="1" kern="1200" dirty="0">
                <a:solidFill>
                  <a:schemeClr val="tx1"/>
                </a:solidFill>
                <a:effectLst/>
                <a:latin typeface="+mn-lt"/>
                <a:ea typeface="+mn-ea"/>
                <a:cs typeface="+mn-cs"/>
              </a:rPr>
              <a:t>(XY[</a:t>
            </a:r>
            <a:r>
              <a:rPr lang="en-US" sz="1200" b="0" i="1" kern="1200" dirty="0" err="1">
                <a:solidFill>
                  <a:schemeClr val="tx1"/>
                </a:solidFill>
                <a:effectLst/>
                <a:latin typeface="+mn-lt"/>
                <a:ea typeface="+mn-ea"/>
                <a:cs typeface="+mn-cs"/>
              </a:rPr>
              <a:t>mask</a:t>
            </a:r>
            <a:r>
              <a:rPr lang="en-US" sz="1200" b="0" i="0" kern="1200" dirty="0" err="1">
                <a:solidFill>
                  <a:schemeClr val="tx1"/>
                </a:solidFill>
                <a:effectLst/>
                <a:latin typeface="+mn-lt"/>
                <a:ea typeface="+mn-ea"/>
                <a:cs typeface="+mn-cs"/>
              </a:rPr>
              <a:t>d</a:t>
            </a:r>
            <a:r>
              <a:rPr lang="en-US" sz="1200" b="0" i="0" kern="1200" dirty="0">
                <a:solidFill>
                  <a:schemeClr val="tx1"/>
                </a:solidFill>
                <a:effectLst/>
                <a:latin typeface="+mn-lt"/>
                <a:ea typeface="+mn-ea"/>
                <a:cs typeface="+mn-cs"/>
              </a:rPr>
              <a:t>, 0], XY[</a:t>
            </a:r>
            <a:r>
              <a:rPr lang="en-US" sz="1200" b="0" i="0" kern="1200" dirty="0" err="1">
                <a:solidFill>
                  <a:schemeClr val="tx1"/>
                </a:solidFill>
                <a:effectLst/>
                <a:latin typeface="+mn-lt"/>
                <a:ea typeface="+mn-ea"/>
                <a:cs typeface="+mn-cs"/>
              </a:rPr>
              <a:t>mask</a:t>
            </a:r>
            <a:r>
              <a:rPr lang="en-US" sz="1200" b="0" i="1" kern="1200" dirty="0" err="1">
                <a:solidFill>
                  <a:schemeClr val="tx1"/>
                </a:solidFill>
                <a:effectLst/>
                <a:latin typeface="+mn-lt"/>
                <a:ea typeface="+mn-ea"/>
                <a:cs typeface="+mn-cs"/>
              </a:rPr>
              <a:t>d</a:t>
            </a:r>
            <a:r>
              <a:rPr lang="en-US" sz="1200" b="0" i="1" kern="1200" dirty="0">
                <a:solidFill>
                  <a:schemeClr val="tx1"/>
                </a:solidFill>
                <a:effectLst/>
                <a:latin typeface="+mn-lt"/>
                <a:ea typeface="+mn-ea"/>
                <a:cs typeface="+mn-cs"/>
              </a:rPr>
              <a:t>, 1], '+', color='#c62828',</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markersize</a:t>
            </a:r>
            <a:r>
              <a:rPr lang="en-US" sz="1200" b="0" i="1" kern="1200" dirty="0">
                <a:solidFill>
                  <a:schemeClr val="tx1"/>
                </a:solidFill>
                <a:effectLst/>
                <a:latin typeface="+mn-lt"/>
                <a:ea typeface="+mn-ea"/>
                <a:cs typeface="+mn-cs"/>
              </a:rPr>
              <a:t>=MARKER</a:t>
            </a:r>
            <a:r>
              <a:rPr lang="en-US" sz="1200" b="0" i="0" kern="1200" dirty="0">
                <a:solidFill>
                  <a:schemeClr val="tx1"/>
                </a:solidFill>
                <a:effectLst/>
                <a:latin typeface="+mn-lt"/>
                <a:ea typeface="+mn-ea"/>
                <a:cs typeface="+mn-cs"/>
              </a:rPr>
              <a:t>SIZE, </a:t>
            </a:r>
            <a:r>
              <a:rPr lang="en-US" sz="1200" b="0" i="0" kern="1200" dirty="0" err="1">
                <a:solidFill>
                  <a:schemeClr val="tx1"/>
                </a:solidFill>
                <a:effectLst/>
                <a:latin typeface="+mn-lt"/>
                <a:ea typeface="+mn-ea"/>
                <a:cs typeface="+mn-cs"/>
              </a:rPr>
              <a:t>markeredgewidth</a:t>
            </a:r>
            <a:r>
              <a:rPr lang="en-US" sz="1200" b="0" i="0" kern="1200" dirty="0">
                <a:solidFill>
                  <a:schemeClr val="tx1"/>
                </a:solidFill>
                <a:effectLst/>
                <a:latin typeface="+mn-lt"/>
                <a:ea typeface="+mn-ea"/>
                <a:cs typeface="+mn-cs"/>
              </a:rPr>
              <a:t>=0.8, </a:t>
            </a:r>
            <a:r>
              <a:rPr lang="en-US" sz="1200" b="0" i="0" kern="1200" dirty="0" err="1">
                <a:solidFill>
                  <a:schemeClr val="tx1"/>
                </a:solidFill>
                <a:effectLst/>
                <a:latin typeface="+mn-lt"/>
                <a:ea typeface="+mn-ea"/>
                <a:cs typeface="+mn-cs"/>
              </a:rPr>
              <a:t>linestyle</a:t>
            </a:r>
            <a:r>
              <a:rPr lang="en-US" sz="1200" b="0" i="0" kern="1200" dirty="0">
                <a:solidFill>
                  <a:schemeClr val="tx1"/>
                </a:solidFill>
                <a:effectLst/>
                <a:latin typeface="+mn-lt"/>
                <a:ea typeface="+mn-ea"/>
                <a:cs typeface="+mn-cs"/>
              </a:rPr>
              <a:t>='None')</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sel</a:t>
            </a:r>
            <a:r>
              <a:rPr lang="en-US" sz="1200" b="0" i="0" kern="1200" dirty="0">
                <a:solidFill>
                  <a:schemeClr val="tx1"/>
                </a:solidFill>
                <a:effectLst/>
                <a:latin typeface="+mn-lt"/>
                <a:ea typeface="+mn-ea"/>
                <a:cs typeface="+mn-cs"/>
              </a:rPr>
              <a:t> = int(</a:t>
            </a:r>
            <a:r>
              <a:rPr lang="en-US" sz="1200" b="0" i="0" kern="1200" dirty="0" err="1">
                <a:solidFill>
                  <a:schemeClr val="tx1"/>
                </a:solidFill>
                <a:effectLst/>
                <a:latin typeface="+mn-lt"/>
                <a:ea typeface="+mn-ea"/>
                <a:cs typeface="+mn-cs"/>
              </a:rPr>
              <a:t>np.sum</a:t>
            </a:r>
            <a:r>
              <a:rPr lang="en-US" sz="1200" b="0" i="0" kern="1200" dirty="0">
                <a:solidFill>
                  <a:schemeClr val="tx1"/>
                </a:solidFill>
                <a:effectLst/>
                <a:latin typeface="+mn-lt"/>
                <a:ea typeface="+mn-ea"/>
                <a:cs typeface="+mn-cs"/>
              </a:rPr>
              <a:t>(state == 1))</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drp</a:t>
            </a:r>
            <a:r>
              <a:rPr lang="en-US" sz="1200" b="0" i="0" kern="1200" dirty="0">
                <a:solidFill>
                  <a:schemeClr val="tx1"/>
                </a:solidFill>
                <a:effectLst/>
                <a:latin typeface="+mn-lt"/>
                <a:ea typeface="+mn-ea"/>
                <a:cs typeface="+mn-cs"/>
              </a:rPr>
              <a:t> = int(</a:t>
            </a:r>
            <a:r>
              <a:rPr lang="en-US" sz="1200" b="0" i="0" kern="1200" dirty="0" err="1">
                <a:solidFill>
                  <a:schemeClr val="tx1"/>
                </a:solidFill>
                <a:effectLst/>
                <a:latin typeface="+mn-lt"/>
                <a:ea typeface="+mn-ea"/>
                <a:cs typeface="+mn-cs"/>
              </a:rPr>
              <a:t>np.sum</a:t>
            </a:r>
            <a:r>
              <a:rPr lang="en-US" sz="1200" b="0" i="0" kern="1200" dirty="0">
                <a:solidFill>
                  <a:schemeClr val="tx1"/>
                </a:solidFill>
                <a:effectLst/>
                <a:latin typeface="+mn-lt"/>
                <a:ea typeface="+mn-ea"/>
                <a:cs typeface="+mn-cs"/>
              </a:rPr>
              <a:t>(state == -1))</a:t>
            </a:r>
          </a:p>
          <a:p>
            <a:r>
              <a:rPr lang="en-US" sz="1200" b="0" i="0" kern="1200" dirty="0">
                <a:solidFill>
                  <a:schemeClr val="tx1"/>
                </a:solidFill>
                <a:effectLst/>
                <a:latin typeface="+mn-lt"/>
                <a:ea typeface="+mn-ea"/>
                <a:cs typeface="+mn-cs"/>
              </a:rPr>
              <a:t>    pend = int(</a:t>
            </a:r>
            <a:r>
              <a:rPr lang="en-US" sz="1200" b="0" i="0" kern="1200" dirty="0" err="1">
                <a:solidFill>
                  <a:schemeClr val="tx1"/>
                </a:solidFill>
                <a:effectLst/>
                <a:latin typeface="+mn-lt"/>
                <a:ea typeface="+mn-ea"/>
                <a:cs typeface="+mn-cs"/>
              </a:rPr>
              <a:t>np.sum</a:t>
            </a:r>
            <a:r>
              <a:rPr lang="en-US" sz="1200" b="0" i="0" kern="1200" dirty="0">
                <a:solidFill>
                  <a:schemeClr val="tx1"/>
                </a:solidFill>
                <a:effectLst/>
                <a:latin typeface="+mn-lt"/>
                <a:ea typeface="+mn-ea"/>
                <a:cs typeface="+mn-cs"/>
              </a:rPr>
              <a:t>(state == 0))</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title = ("Runbook Selection Animation (light hulls)\</a:t>
            </a:r>
            <a:r>
              <a:rPr lang="en-US" sz="1200" b="0" i="0" kern="1200" dirty="0" err="1">
                <a:solidFill>
                  <a:schemeClr val="tx1"/>
                </a:solidFill>
                <a:effectLst/>
                <a:latin typeface="+mn-lt"/>
                <a:ea typeface="+mn-ea"/>
                <a:cs typeface="+mn-cs"/>
              </a:rPr>
              <a:t>nInitial</a:t>
            </a:r>
            <a:r>
              <a:rPr lang="en-US" sz="1200" b="0" i="0" kern="1200" dirty="0">
                <a:solidFill>
                  <a:schemeClr val="tx1"/>
                </a:solidFill>
                <a:effectLst/>
                <a:latin typeface="+mn-lt"/>
                <a:ea typeface="+mn-ea"/>
                <a:cs typeface="+mn-cs"/>
              </a:rPr>
              <a:t> state"</a:t>
            </a:r>
          </a:p>
          <a:p>
            <a:r>
              <a:rPr lang="en-US" sz="1200" b="0" i="0" kern="1200" dirty="0">
                <a:solidFill>
                  <a:schemeClr val="tx1"/>
                </a:solidFill>
                <a:effectLst/>
                <a:latin typeface="+mn-lt"/>
                <a:ea typeface="+mn-ea"/>
                <a:cs typeface="+mn-cs"/>
              </a:rPr>
              <a:t>             if </a:t>
            </a:r>
            <a:r>
              <a:rPr lang="en-US" sz="1200" b="0" i="0" kern="1200" dirty="0" err="1">
                <a:solidFill>
                  <a:schemeClr val="tx1"/>
                </a:solidFill>
                <a:effectLst/>
                <a:latin typeface="+mn-lt"/>
                <a:ea typeface="+mn-ea"/>
                <a:cs typeface="+mn-cs"/>
              </a:rPr>
              <a:t>round</a:t>
            </a:r>
            <a:r>
              <a:rPr lang="en-US" sz="1200" b="0" i="1" kern="1200" dirty="0" err="1">
                <a:solidFill>
                  <a:schemeClr val="tx1"/>
                </a:solidFill>
                <a:effectLst/>
                <a:latin typeface="+mn-lt"/>
                <a:ea typeface="+mn-ea"/>
                <a:cs typeface="+mn-cs"/>
              </a:rPr>
              <a:t>idx</a:t>
            </a:r>
            <a:r>
              <a:rPr lang="en-US" sz="1200" b="0" i="1" kern="1200" dirty="0">
                <a:solidFill>
                  <a:schemeClr val="tx1"/>
                </a:solidFill>
                <a:effectLst/>
                <a:latin typeface="+mn-lt"/>
                <a:ea typeface="+mn-ea"/>
                <a:cs typeface="+mn-cs"/>
              </a:rPr>
              <a:t> &lt; 0 else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f"Run</a:t>
            </a:r>
            <a:r>
              <a:rPr lang="en-US" sz="1200" b="0" i="1" kern="1200" dirty="0">
                <a:solidFill>
                  <a:schemeClr val="tx1"/>
                </a:solidFill>
                <a:effectLst/>
                <a:latin typeface="+mn-lt"/>
                <a:ea typeface="+mn-ea"/>
                <a:cs typeface="+mn-cs"/>
              </a:rPr>
              <a:t> {round</a:t>
            </a:r>
            <a:r>
              <a:rPr lang="en-US" sz="1200" b="0" i="0" kern="1200" dirty="0">
                <a:solidFill>
                  <a:schemeClr val="tx1"/>
                </a:solidFill>
                <a:effectLst/>
                <a:latin typeface="+mn-lt"/>
                <a:ea typeface="+mn-ea"/>
                <a:cs typeface="+mn-cs"/>
              </a:rPr>
              <a:t>idx+1}/{ROUNDS} • Cluster {cluster</a:t>
            </a:r>
            <a:r>
              <a:rPr lang="en-US" sz="1200" b="0" i="1" kern="1200" dirty="0">
                <a:solidFill>
                  <a:schemeClr val="tx1"/>
                </a:solidFill>
                <a:effectLst/>
                <a:latin typeface="+mn-lt"/>
                <a:ea typeface="+mn-ea"/>
                <a:cs typeface="+mn-cs"/>
              </a:rPr>
              <a:t>idx+1}/{K}")</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ax.set</a:t>
            </a:r>
            <a:r>
              <a:rPr lang="en-US" sz="1200" b="0" i="0" kern="1200" dirty="0" err="1">
                <a:solidFill>
                  <a:schemeClr val="tx1"/>
                </a:solidFill>
                <a:effectLst/>
                <a:latin typeface="+mn-lt"/>
                <a:ea typeface="+mn-ea"/>
                <a:cs typeface="+mn-cs"/>
              </a:rPr>
              <a:t>title</a:t>
            </a:r>
            <a:r>
              <a:rPr lang="en-US" sz="1200" b="0" i="0" kern="1200" dirty="0">
                <a:solidFill>
                  <a:schemeClr val="tx1"/>
                </a:solidFill>
                <a:effectLst/>
                <a:latin typeface="+mn-lt"/>
                <a:ea typeface="+mn-ea"/>
                <a:cs typeface="+mn-cs"/>
              </a:rPr>
              <a:t>(title, </a:t>
            </a:r>
            <a:r>
              <a:rPr lang="en-US" sz="1200" b="0" i="0" kern="1200" dirty="0" err="1">
                <a:solidFill>
                  <a:schemeClr val="tx1"/>
                </a:solidFill>
                <a:effectLst/>
                <a:latin typeface="+mn-lt"/>
                <a:ea typeface="+mn-ea"/>
                <a:cs typeface="+mn-cs"/>
              </a:rPr>
              <a:t>fontsize</a:t>
            </a:r>
            <a:r>
              <a:rPr lang="en-US" sz="1200" b="0" i="0" kern="1200" dirty="0">
                <a:solidFill>
                  <a:schemeClr val="tx1"/>
                </a:solidFill>
                <a:effectLst/>
                <a:latin typeface="+mn-lt"/>
                <a:ea typeface="+mn-ea"/>
                <a:cs typeface="+mn-cs"/>
              </a:rPr>
              <a:t>=12)</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ax.text</a:t>
            </a:r>
            <a:r>
              <a:rPr lang="en-US" sz="1200" b="0" i="0" kern="1200" dirty="0">
                <a:solidFill>
                  <a:schemeClr val="tx1"/>
                </a:solidFill>
                <a:effectLst/>
                <a:latin typeface="+mn-lt"/>
                <a:ea typeface="+mn-ea"/>
                <a:cs typeface="+mn-cs"/>
              </a:rPr>
              <a:t>(0.01, 0.99,</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f"Selected</a:t>
            </a:r>
            <a:r>
              <a:rPr lang="en-US" sz="1200" b="0" i="0" kern="1200" dirty="0">
                <a:solidFill>
                  <a:schemeClr val="tx1"/>
                </a:solidFill>
                <a:effectLst/>
                <a:latin typeface="+mn-lt"/>
                <a:ea typeface="+mn-ea"/>
                <a:cs typeface="+mn-cs"/>
              </a:rPr>
              <a:t> (green): {</a:t>
            </a:r>
            <a:r>
              <a:rPr lang="en-US" sz="1200" b="0" i="0" kern="1200" dirty="0" err="1">
                <a:solidFill>
                  <a:schemeClr val="tx1"/>
                </a:solidFill>
                <a:effectLst/>
                <a:latin typeface="+mn-lt"/>
                <a:ea typeface="+mn-ea"/>
                <a:cs typeface="+mn-cs"/>
              </a:rPr>
              <a:t>sel</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nDropped</a:t>
            </a:r>
            <a:r>
              <a:rPr lang="en-US" sz="1200" b="0" i="0" kern="1200" dirty="0">
                <a:solidFill>
                  <a:schemeClr val="tx1"/>
                </a:solidFill>
                <a:effectLst/>
                <a:latin typeface="+mn-lt"/>
                <a:ea typeface="+mn-ea"/>
                <a:cs typeface="+mn-cs"/>
              </a:rPr>
              <a:t> (red): {</a:t>
            </a:r>
            <a:r>
              <a:rPr lang="en-US" sz="1200" b="0" i="0" kern="1200" dirty="0" err="1">
                <a:solidFill>
                  <a:schemeClr val="tx1"/>
                </a:solidFill>
                <a:effectLst/>
                <a:latin typeface="+mn-lt"/>
                <a:ea typeface="+mn-ea"/>
                <a:cs typeface="+mn-cs"/>
              </a:rPr>
              <a:t>drp</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nPending</a:t>
            </a:r>
            <a:r>
              <a:rPr lang="en-US" sz="1200" b="0" i="0" kern="1200" dirty="0">
                <a:solidFill>
                  <a:schemeClr val="tx1"/>
                </a:solidFill>
                <a:effectLst/>
                <a:latin typeface="+mn-lt"/>
                <a:ea typeface="+mn-ea"/>
                <a:cs typeface="+mn-cs"/>
              </a:rPr>
              <a:t> (gray): {pend}",</a:t>
            </a:r>
          </a:p>
          <a:p>
            <a:r>
              <a:rPr lang="en-US" sz="1200" b="0" i="0" kern="1200" dirty="0">
                <a:solidFill>
                  <a:schemeClr val="tx1"/>
                </a:solidFill>
                <a:effectLst/>
                <a:latin typeface="+mn-lt"/>
                <a:ea typeface="+mn-ea"/>
                <a:cs typeface="+mn-cs"/>
              </a:rPr>
              <a:t>            transform=</a:t>
            </a:r>
            <a:r>
              <a:rPr lang="en-US" sz="1200" b="0" i="0" kern="1200" dirty="0" err="1">
                <a:solidFill>
                  <a:schemeClr val="tx1"/>
                </a:solidFill>
                <a:effectLst/>
                <a:latin typeface="+mn-lt"/>
                <a:ea typeface="+mn-ea"/>
                <a:cs typeface="+mn-cs"/>
              </a:rPr>
              <a:t>ax.transAxes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a:t>
            </a:r>
            <a:r>
              <a:rPr lang="en-US" sz="1200" b="0" i="0" kern="1200" dirty="0">
                <a:solidFill>
                  <a:schemeClr val="tx1"/>
                </a:solidFill>
                <a:effectLst/>
                <a:latin typeface="+mn-lt"/>
                <a:ea typeface="+mn-ea"/>
                <a:cs typeface="+mn-cs"/>
              </a:rPr>
              <a:t>='top', ha='left', </a:t>
            </a:r>
            <a:r>
              <a:rPr lang="en-US" sz="1200" b="0" i="0" kern="1200" dirty="0" err="1">
                <a:solidFill>
                  <a:schemeClr val="tx1"/>
                </a:solidFill>
                <a:effectLst/>
                <a:latin typeface="+mn-lt"/>
                <a:ea typeface="+mn-ea"/>
                <a:cs typeface="+mn-cs"/>
              </a:rPr>
              <a:t>fontsize</a:t>
            </a:r>
            <a:r>
              <a:rPr lang="en-US" sz="1200" b="0" i="0" kern="1200" dirty="0">
                <a:solidFill>
                  <a:schemeClr val="tx1"/>
                </a:solidFill>
                <a:effectLst/>
                <a:latin typeface="+mn-lt"/>
                <a:ea typeface="+mn-ea"/>
                <a:cs typeface="+mn-cs"/>
              </a:rPr>
              <a:t>=9,</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bbox</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dict</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boxstyle</a:t>
            </a:r>
            <a:r>
              <a:rPr lang="en-US" sz="1200" b="0" i="0" kern="1200" dirty="0">
                <a:solidFill>
                  <a:schemeClr val="tx1"/>
                </a:solidFill>
                <a:effectLst/>
                <a:latin typeface="+mn-lt"/>
                <a:ea typeface="+mn-ea"/>
                <a:cs typeface="+mn-cs"/>
              </a:rPr>
              <a:t>='round', </a:t>
            </a:r>
            <a:r>
              <a:rPr lang="en-US" sz="1200" b="0" i="0" kern="1200" dirty="0" err="1">
                <a:solidFill>
                  <a:schemeClr val="tx1"/>
                </a:solidFill>
                <a:effectLst/>
                <a:latin typeface="+mn-lt"/>
                <a:ea typeface="+mn-ea"/>
                <a:cs typeface="+mn-cs"/>
              </a:rPr>
              <a:t>facecolor</a:t>
            </a:r>
            <a:r>
              <a:rPr lang="en-US" sz="1200" b="0" i="0" kern="1200" dirty="0">
                <a:solidFill>
                  <a:schemeClr val="tx1"/>
                </a:solidFill>
                <a:effectLst/>
                <a:latin typeface="+mn-lt"/>
                <a:ea typeface="+mn-ea"/>
                <a:cs typeface="+mn-cs"/>
              </a:rPr>
              <a:t>='white', alpha=0.75, </a:t>
            </a:r>
            <a:r>
              <a:rPr lang="en-US" sz="1200" b="0" i="0" kern="1200" dirty="0" err="1">
                <a:solidFill>
                  <a:schemeClr val="tx1"/>
                </a:solidFill>
                <a:effectLst/>
                <a:latin typeface="+mn-lt"/>
                <a:ea typeface="+mn-ea"/>
                <a:cs typeface="+mn-cs"/>
              </a:rPr>
              <a:t>lw</a:t>
            </a:r>
            <a:r>
              <a:rPr lang="en-US" sz="1200" b="0" i="0" kern="1200" dirty="0">
                <a:solidFill>
                  <a:schemeClr val="tx1"/>
                </a:solidFill>
                <a:effectLst/>
                <a:latin typeface="+mn-lt"/>
                <a:ea typeface="+mn-ea"/>
                <a:cs typeface="+mn-cs"/>
              </a:rPr>
              <a:t>=0))</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ax.set</a:t>
            </a:r>
            <a:r>
              <a:rPr lang="en-US" sz="1200" b="0" i="1" kern="1200" dirty="0" err="1">
                <a:solidFill>
                  <a:schemeClr val="tx1"/>
                </a:solidFill>
                <a:effectLst/>
                <a:latin typeface="+mn-lt"/>
                <a:ea typeface="+mn-ea"/>
                <a:cs typeface="+mn-cs"/>
              </a:rPr>
              <a:t>xlim</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plot</a:t>
            </a:r>
            <a:r>
              <a:rPr lang="en-US" sz="1200" b="0" i="0" kern="1200" dirty="0" err="1">
                <a:solidFill>
                  <a:schemeClr val="tx1"/>
                </a:solidFill>
                <a:effectLst/>
                <a:latin typeface="+mn-lt"/>
                <a:ea typeface="+mn-ea"/>
                <a:cs typeface="+mn-cs"/>
              </a:rPr>
              <a:t>min</a:t>
            </a:r>
            <a:r>
              <a:rPr lang="en-US" sz="1200" b="0" i="0" kern="1200" dirty="0">
                <a:solidFill>
                  <a:schemeClr val="tx1"/>
                </a:solidFill>
                <a:effectLst/>
                <a:latin typeface="+mn-lt"/>
                <a:ea typeface="+mn-ea"/>
                <a:cs typeface="+mn-cs"/>
              </a:rPr>
              <a:t>[0], </a:t>
            </a:r>
            <a:r>
              <a:rPr lang="en-US" sz="1200" b="0" i="0" kern="1200" dirty="0" err="1">
                <a:solidFill>
                  <a:schemeClr val="tx1"/>
                </a:solidFill>
                <a:effectLst/>
                <a:latin typeface="+mn-lt"/>
                <a:ea typeface="+mn-ea"/>
                <a:cs typeface="+mn-cs"/>
              </a:rPr>
              <a:t>plot</a:t>
            </a:r>
            <a:r>
              <a:rPr lang="en-US" sz="1200" b="0" i="1" kern="1200" dirty="0" err="1">
                <a:solidFill>
                  <a:schemeClr val="tx1"/>
                </a:solidFill>
                <a:effectLst/>
                <a:latin typeface="+mn-lt"/>
                <a:ea typeface="+mn-ea"/>
                <a:cs typeface="+mn-cs"/>
              </a:rPr>
              <a:t>max</a:t>
            </a:r>
            <a:r>
              <a:rPr lang="en-US" sz="1200" b="0" i="1" kern="1200" dirty="0">
                <a:solidFill>
                  <a:schemeClr val="tx1"/>
                </a:solidFill>
                <a:effectLst/>
                <a:latin typeface="+mn-lt"/>
                <a:ea typeface="+mn-ea"/>
                <a:cs typeface="+mn-cs"/>
              </a:rPr>
              <a:t>[0]])</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ax.set</a:t>
            </a:r>
            <a:r>
              <a:rPr lang="en-US" sz="1200" b="0" i="0" kern="1200" dirty="0" err="1">
                <a:solidFill>
                  <a:schemeClr val="tx1"/>
                </a:solidFill>
                <a:effectLst/>
                <a:latin typeface="+mn-lt"/>
                <a:ea typeface="+mn-ea"/>
                <a:cs typeface="+mn-cs"/>
              </a:rPr>
              <a:t>ylim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plot</a:t>
            </a:r>
            <a:r>
              <a:rPr lang="en-US" sz="1200" b="0" i="1" kern="1200" dirty="0" err="1">
                <a:solidFill>
                  <a:schemeClr val="tx1"/>
                </a:solidFill>
                <a:effectLst/>
                <a:latin typeface="+mn-lt"/>
                <a:ea typeface="+mn-ea"/>
                <a:cs typeface="+mn-cs"/>
              </a:rPr>
              <a:t>min</a:t>
            </a:r>
            <a:r>
              <a:rPr lang="en-US" sz="1200" b="0" i="1" kern="1200" dirty="0">
                <a:solidFill>
                  <a:schemeClr val="tx1"/>
                </a:solidFill>
                <a:effectLst/>
                <a:latin typeface="+mn-lt"/>
                <a:ea typeface="+mn-ea"/>
                <a:cs typeface="+mn-cs"/>
              </a:rPr>
              <a:t>[1], </a:t>
            </a:r>
            <a:r>
              <a:rPr lang="en-US" sz="1200" b="0" i="1" kern="1200" dirty="0" err="1">
                <a:solidFill>
                  <a:schemeClr val="tx1"/>
                </a:solidFill>
                <a:effectLst/>
                <a:latin typeface="+mn-lt"/>
                <a:ea typeface="+mn-ea"/>
                <a:cs typeface="+mn-cs"/>
              </a:rPr>
              <a:t>plot</a:t>
            </a:r>
            <a:r>
              <a:rPr lang="en-US" sz="1200" b="0" i="0" kern="1200" dirty="0" err="1">
                <a:solidFill>
                  <a:schemeClr val="tx1"/>
                </a:solidFill>
                <a:effectLst/>
                <a:latin typeface="+mn-lt"/>
                <a:ea typeface="+mn-ea"/>
                <a:cs typeface="+mn-cs"/>
              </a:rPr>
              <a:t>max</a:t>
            </a:r>
            <a:r>
              <a:rPr lang="en-US" sz="1200" b="0" i="0" kern="1200" dirty="0">
                <a:solidFill>
                  <a:schemeClr val="tx1"/>
                </a:solidFill>
                <a:effectLst/>
                <a:latin typeface="+mn-lt"/>
                <a:ea typeface="+mn-ea"/>
                <a:cs typeface="+mn-cs"/>
              </a:rPr>
              <a:t>[1]])</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ax.set</a:t>
            </a:r>
            <a:r>
              <a:rPr lang="en-US" sz="1200" b="0" i="1" kern="1200" dirty="0" err="1">
                <a:solidFill>
                  <a:schemeClr val="tx1"/>
                </a:solidFill>
                <a:effectLst/>
                <a:latin typeface="+mn-lt"/>
                <a:ea typeface="+mn-ea"/>
                <a:cs typeface="+mn-cs"/>
              </a:rPr>
              <a:t>xticks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ax.set</a:t>
            </a:r>
            <a:r>
              <a:rPr lang="en-US" sz="1200" b="0" i="0" kern="1200" dirty="0" err="1">
                <a:solidFill>
                  <a:schemeClr val="tx1"/>
                </a:solidFill>
                <a:effectLst/>
                <a:latin typeface="+mn-lt"/>
                <a:ea typeface="+mn-ea"/>
                <a:cs typeface="+mn-cs"/>
              </a:rPr>
              <a:t>yticks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ax.set</a:t>
            </a:r>
            <a:r>
              <a:rPr lang="en-US" sz="1200" b="0" i="1" kern="1200" dirty="0" err="1">
                <a:solidFill>
                  <a:schemeClr val="tx1"/>
                </a:solidFill>
                <a:effectLst/>
                <a:latin typeface="+mn-lt"/>
                <a:ea typeface="+mn-ea"/>
                <a:cs typeface="+mn-cs"/>
              </a:rPr>
              <a:t>aspect</a:t>
            </a:r>
            <a:r>
              <a:rPr lang="en-US" sz="1200" b="0" i="1" kern="1200" dirty="0">
                <a:solidFill>
                  <a:schemeClr val="tx1"/>
                </a:solidFill>
                <a:effectLst/>
                <a:latin typeface="+mn-lt"/>
                <a:ea typeface="+mn-ea"/>
                <a:cs typeface="+mn-cs"/>
              </a:rPr>
              <a:t>('equal')</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ax.set</a:t>
            </a:r>
            <a:r>
              <a:rPr lang="en-US" sz="1200" b="0" i="0" kern="1200" dirty="0" err="1">
                <a:solidFill>
                  <a:schemeClr val="tx1"/>
                </a:solidFill>
                <a:effectLst/>
                <a:latin typeface="+mn-lt"/>
                <a:ea typeface="+mn-ea"/>
                <a:cs typeface="+mn-cs"/>
              </a:rPr>
              <a:t>facecolor</a:t>
            </a:r>
            <a:r>
              <a:rPr lang="en-US" sz="1200" b="0" i="0" kern="1200" dirty="0">
                <a:solidFill>
                  <a:schemeClr val="tx1"/>
                </a:solidFill>
                <a:effectLst/>
                <a:latin typeface="+mn-lt"/>
                <a:ea typeface="+mn-ea"/>
                <a:cs typeface="+mn-cs"/>
              </a:rPr>
              <a:t>('white')</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fp</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os.path.join</a:t>
            </a:r>
            <a:r>
              <a:rPr lang="en-US" sz="1200" b="0" i="0" kern="1200" dirty="0">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DIR, </a:t>
            </a:r>
            <a:r>
              <a:rPr lang="en-US" sz="1200" b="0" i="1" kern="1200" dirty="0" err="1">
                <a:solidFill>
                  <a:schemeClr val="tx1"/>
                </a:solidFill>
                <a:effectLst/>
                <a:latin typeface="+mn-lt"/>
                <a:ea typeface="+mn-ea"/>
                <a:cs typeface="+mn-cs"/>
              </a:rPr>
              <a:t>f"frame</a:t>
            </a:r>
            <a:r>
              <a:rPr lang="en-US" sz="1200" b="0" i="0" kern="1200" dirty="0">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no:04d}.</a:t>
            </a:r>
            <a:r>
              <a:rPr lang="en-US" sz="1200" b="0" i="1" kern="1200" dirty="0" err="1">
                <a:solidFill>
                  <a:schemeClr val="tx1"/>
                </a:solidFill>
                <a:effectLst/>
                <a:latin typeface="+mn-lt"/>
                <a:ea typeface="+mn-ea"/>
                <a:cs typeface="+mn-cs"/>
              </a:rPr>
              <a:t>png</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fig.savefig</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fp</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bbox</a:t>
            </a:r>
            <a:r>
              <a:rPr lang="en-US" sz="1200" b="0" i="0" kern="1200" dirty="0" err="1">
                <a:solidFill>
                  <a:schemeClr val="tx1"/>
                </a:solidFill>
                <a:effectLst/>
                <a:latin typeface="+mn-lt"/>
                <a:ea typeface="+mn-ea"/>
                <a:cs typeface="+mn-cs"/>
              </a:rPr>
              <a:t>inches</a:t>
            </a:r>
            <a:r>
              <a:rPr lang="en-US" sz="1200" b="0" i="0" kern="1200" dirty="0">
                <a:solidFill>
                  <a:schemeClr val="tx1"/>
                </a:solidFill>
                <a:effectLst/>
                <a:latin typeface="+mn-lt"/>
                <a:ea typeface="+mn-ea"/>
                <a:cs typeface="+mn-cs"/>
              </a:rPr>
              <a:t>='tight')</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plt.close</a:t>
            </a:r>
            <a:r>
              <a:rPr lang="en-US" sz="1200" b="0" i="0" kern="1200" dirty="0">
                <a:solidFill>
                  <a:schemeClr val="tx1"/>
                </a:solidFill>
                <a:effectLst/>
                <a:latin typeface="+mn-lt"/>
                <a:ea typeface="+mn-ea"/>
                <a:cs typeface="+mn-cs"/>
              </a:rPr>
              <a:t>(fig)</a:t>
            </a:r>
          </a:p>
          <a:p>
            <a:r>
              <a:rPr lang="en-US" sz="1200" b="0" i="0" kern="1200" dirty="0">
                <a:solidFill>
                  <a:schemeClr val="tx1"/>
                </a:solidFill>
                <a:effectLst/>
                <a:latin typeface="+mn-lt"/>
                <a:ea typeface="+mn-ea"/>
                <a:cs typeface="+mn-cs"/>
              </a:rPr>
              <a:t>    return </a:t>
            </a:r>
            <a:r>
              <a:rPr lang="en-US" sz="1200" b="0" i="0" kern="1200" dirty="0" err="1">
                <a:solidFill>
                  <a:schemeClr val="tx1"/>
                </a:solidFill>
                <a:effectLst/>
                <a:latin typeface="+mn-lt"/>
                <a:ea typeface="+mn-ea"/>
                <a:cs typeface="+mn-cs"/>
              </a:rPr>
              <a:t>fp</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Initial frame</a:t>
            </a:r>
          </a:p>
          <a:p>
            <a:r>
              <a:rPr lang="en-US" sz="1200" b="0" i="0" kern="1200" dirty="0" err="1">
                <a:solidFill>
                  <a:schemeClr val="tx1"/>
                </a:solidFill>
                <a:effectLst/>
                <a:latin typeface="+mn-lt"/>
                <a:ea typeface="+mn-ea"/>
                <a:cs typeface="+mn-cs"/>
              </a:rPr>
              <a:t>frame</a:t>
            </a:r>
            <a:r>
              <a:rPr lang="en-US" sz="1200" b="0" i="1" kern="1200" dirty="0" err="1">
                <a:solidFill>
                  <a:schemeClr val="tx1"/>
                </a:solidFill>
                <a:effectLst/>
                <a:latin typeface="+mn-lt"/>
                <a:ea typeface="+mn-ea"/>
                <a:cs typeface="+mn-cs"/>
              </a:rPr>
              <a:t>paths.append</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render</a:t>
            </a:r>
            <a:r>
              <a:rPr lang="en-US" sz="1200" b="0" i="0" kern="1200" dirty="0" err="1">
                <a:solidFill>
                  <a:schemeClr val="tx1"/>
                </a:solidFill>
                <a:effectLst/>
                <a:latin typeface="+mn-lt"/>
                <a:ea typeface="+mn-ea"/>
                <a:cs typeface="+mn-cs"/>
              </a:rPr>
              <a:t>frame</a:t>
            </a:r>
            <a:r>
              <a:rPr lang="en-US" sz="1200" b="0" i="0" kern="1200" dirty="0">
                <a:solidFill>
                  <a:schemeClr val="tx1"/>
                </a:solidFill>
                <a:effectLst/>
                <a:latin typeface="+mn-lt"/>
                <a:ea typeface="+mn-ea"/>
                <a:cs typeface="+mn-cs"/>
              </a:rPr>
              <a:t>(-1, -1, 0))</a:t>
            </a:r>
          </a:p>
          <a:p>
            <a:r>
              <a:rPr lang="en-US" sz="1200" b="0" i="0" kern="1200" dirty="0" err="1">
                <a:solidFill>
                  <a:schemeClr val="tx1"/>
                </a:solidFill>
                <a:effectLst/>
                <a:latin typeface="+mn-lt"/>
                <a:ea typeface="+mn-ea"/>
                <a:cs typeface="+mn-cs"/>
              </a:rPr>
              <a:t>frames</a:t>
            </a:r>
            <a:r>
              <a:rPr lang="en-US" sz="1200" b="0" i="1" kern="1200" dirty="0" err="1">
                <a:solidFill>
                  <a:schemeClr val="tx1"/>
                </a:solidFill>
                <a:effectLst/>
                <a:latin typeface="+mn-lt"/>
                <a:ea typeface="+mn-ea"/>
                <a:cs typeface="+mn-cs"/>
              </a:rPr>
              <a:t>done</a:t>
            </a:r>
            <a:r>
              <a:rPr lang="en-US" sz="1200" b="0" i="1" kern="1200" dirty="0">
                <a:solidFill>
                  <a:schemeClr val="tx1"/>
                </a:solidFill>
                <a:effectLst/>
                <a:latin typeface="+mn-lt"/>
                <a:ea typeface="+mn-ea"/>
                <a:cs typeface="+mn-cs"/>
              </a:rPr>
              <a:t> = 1</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Rounds; animate after each cluster</a:t>
            </a:r>
          </a:p>
          <a:p>
            <a:r>
              <a:rPr lang="en-US" sz="1200" b="0" i="1" kern="1200" dirty="0">
                <a:solidFill>
                  <a:schemeClr val="tx1"/>
                </a:solidFill>
                <a:effectLst/>
                <a:latin typeface="+mn-lt"/>
                <a:ea typeface="+mn-ea"/>
                <a:cs typeface="+mn-cs"/>
              </a:rPr>
              <a:t>for r in range(ROUNDS):</a:t>
            </a:r>
          </a:p>
          <a:p>
            <a:r>
              <a:rPr lang="en-US" sz="1200" b="0" i="1" kern="1200" dirty="0">
                <a:solidFill>
                  <a:schemeClr val="tx1"/>
                </a:solidFill>
                <a:effectLst/>
                <a:latin typeface="+mn-lt"/>
                <a:ea typeface="+mn-ea"/>
                <a:cs typeface="+mn-cs"/>
              </a:rPr>
              <a:t>    for k in range(K):</a:t>
            </a: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idxs</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np.where</a:t>
            </a:r>
            <a:r>
              <a:rPr lang="en-US" sz="1200" b="0" i="1" kern="1200" dirty="0">
                <a:solidFill>
                  <a:schemeClr val="tx1"/>
                </a:solidFill>
                <a:effectLst/>
                <a:latin typeface="+mn-lt"/>
                <a:ea typeface="+mn-ea"/>
                <a:cs typeface="+mn-cs"/>
              </a:rPr>
              <a:t>(labels == k)[0]</a:t>
            </a:r>
          </a:p>
          <a:p>
            <a:r>
              <a:rPr lang="en-US" sz="1200" b="0" i="1" kern="1200" dirty="0">
                <a:solidFill>
                  <a:schemeClr val="tx1"/>
                </a:solidFill>
                <a:effectLst/>
                <a:latin typeface="+mn-lt"/>
                <a:ea typeface="+mn-ea"/>
                <a:cs typeface="+mn-cs"/>
              </a:rPr>
              <a:t>        remain = </a:t>
            </a:r>
            <a:r>
              <a:rPr lang="en-US" sz="1200" b="0" i="1" kern="1200" dirty="0" err="1">
                <a:solidFill>
                  <a:schemeClr val="tx1"/>
                </a:solidFill>
                <a:effectLst/>
                <a:latin typeface="+mn-lt"/>
                <a:ea typeface="+mn-ea"/>
                <a:cs typeface="+mn-cs"/>
              </a:rPr>
              <a:t>idxs</a:t>
            </a:r>
            <a:r>
              <a:rPr lang="en-US" sz="1200" b="0" i="1" kern="1200" dirty="0">
                <a:solidFill>
                  <a:schemeClr val="tx1"/>
                </a:solidFill>
                <a:effectLst/>
                <a:latin typeface="+mn-lt"/>
                <a:ea typeface="+mn-ea"/>
                <a:cs typeface="+mn-cs"/>
              </a:rPr>
              <a:t>[state[</a:t>
            </a:r>
            <a:r>
              <a:rPr lang="en-US" sz="1200" b="0" i="1" kern="1200" dirty="0" err="1">
                <a:solidFill>
                  <a:schemeClr val="tx1"/>
                </a:solidFill>
                <a:effectLst/>
                <a:latin typeface="+mn-lt"/>
                <a:ea typeface="+mn-ea"/>
                <a:cs typeface="+mn-cs"/>
              </a:rPr>
              <a:t>idxs</a:t>
            </a:r>
            <a:r>
              <a:rPr lang="en-US" sz="1200" b="0" i="1" kern="1200" dirty="0">
                <a:solidFill>
                  <a:schemeClr val="tx1"/>
                </a:solidFill>
                <a:effectLst/>
                <a:latin typeface="+mn-lt"/>
                <a:ea typeface="+mn-ea"/>
                <a:cs typeface="+mn-cs"/>
              </a:rPr>
              <a:t>] == 0]</a:t>
            </a: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a:t>
            </a:r>
            <a:r>
              <a:rPr lang="en-US" sz="1200" b="0" i="1" kern="1200" dirty="0" err="1">
                <a:solidFill>
                  <a:schemeClr val="tx1"/>
                </a:solidFill>
                <a:effectLst/>
                <a:latin typeface="+mn-lt"/>
                <a:ea typeface="+mn-ea"/>
                <a:cs typeface="+mn-cs"/>
              </a:rPr>
              <a:t>remain.size</a:t>
            </a:r>
            <a:r>
              <a:rPr lang="en-US" sz="1200" b="0" i="1" kern="1200" dirty="0">
                <a:solidFill>
                  <a:schemeClr val="tx1"/>
                </a:solidFill>
                <a:effectLst/>
                <a:latin typeface="+mn-lt"/>
                <a:ea typeface="+mn-ea"/>
                <a:cs typeface="+mn-cs"/>
              </a:rPr>
              <a:t> &gt; 0:</a:t>
            </a: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a:t>
            </a:r>
            <a:r>
              <a:rPr lang="en-US" sz="1200" b="0" i="0" kern="1200" dirty="0" err="1">
                <a:solidFill>
                  <a:schemeClr val="tx1"/>
                </a:solidFill>
                <a:effectLst/>
                <a:latin typeface="+mn-lt"/>
                <a:ea typeface="+mn-ea"/>
                <a:cs typeface="+mn-cs"/>
              </a:rPr>
              <a:t>pick</a:t>
            </a:r>
            <a:r>
              <a:rPr lang="en-US" sz="1200" b="0" i="0" kern="1200" dirty="0">
                <a:solidFill>
                  <a:schemeClr val="tx1"/>
                </a:solidFill>
                <a:effectLst/>
                <a:latin typeface="+mn-lt"/>
                <a:ea typeface="+mn-ea"/>
                <a:cs typeface="+mn-cs"/>
              </a:rPr>
              <a:t> = int(</a:t>
            </a:r>
            <a:r>
              <a:rPr lang="en-US" sz="1200" b="0" i="0" kern="1200" dirty="0" err="1">
                <a:solidFill>
                  <a:schemeClr val="tx1"/>
                </a:solidFill>
                <a:effectLst/>
                <a:latin typeface="+mn-lt"/>
                <a:ea typeface="+mn-ea"/>
                <a:cs typeface="+mn-cs"/>
              </a:rPr>
              <a:t>np.floor</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remain.size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PICKFRAC))</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a:t>
            </a:r>
            <a:r>
              <a:rPr lang="en-US" sz="1200" b="0" i="1" kern="1200" dirty="0" err="1">
                <a:solidFill>
                  <a:schemeClr val="tx1"/>
                </a:solidFill>
                <a:effectLst/>
                <a:latin typeface="+mn-lt"/>
                <a:ea typeface="+mn-ea"/>
                <a:cs typeface="+mn-cs"/>
              </a:rPr>
              <a:t>npick</a:t>
            </a:r>
            <a:r>
              <a:rPr lang="en-US" sz="1200" b="0" i="1" kern="1200" dirty="0">
                <a:solidFill>
                  <a:schemeClr val="tx1"/>
                </a:solidFill>
                <a:effectLst/>
                <a:latin typeface="+mn-lt"/>
                <a:ea typeface="+mn-ea"/>
                <a:cs typeface="+mn-cs"/>
              </a:rPr>
              <a:t> &gt; 0:</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pick = </a:t>
            </a:r>
            <a:r>
              <a:rPr lang="en-US" sz="1200" b="0" i="1" kern="1200" dirty="0" err="1">
                <a:solidFill>
                  <a:schemeClr val="tx1"/>
                </a:solidFill>
                <a:effectLst/>
                <a:latin typeface="+mn-lt"/>
                <a:ea typeface="+mn-ea"/>
                <a:cs typeface="+mn-cs"/>
              </a:rPr>
              <a:t>np.random.choice</a:t>
            </a:r>
            <a:r>
              <a:rPr lang="en-US" sz="1200" b="0" i="1" kern="1200" dirty="0">
                <a:solidFill>
                  <a:schemeClr val="tx1"/>
                </a:solidFill>
                <a:effectLst/>
                <a:latin typeface="+mn-lt"/>
                <a:ea typeface="+mn-ea"/>
                <a:cs typeface="+mn-cs"/>
              </a:rPr>
              <a:t>(remain, size=</a:t>
            </a:r>
            <a:r>
              <a:rPr lang="en-US" sz="1200" b="0" i="1" kern="1200" dirty="0" err="1">
                <a:solidFill>
                  <a:schemeClr val="tx1"/>
                </a:solidFill>
                <a:effectLst/>
                <a:latin typeface="+mn-lt"/>
                <a:ea typeface="+mn-ea"/>
                <a:cs typeface="+mn-cs"/>
              </a:rPr>
              <a:t>npick</a:t>
            </a:r>
            <a:r>
              <a:rPr lang="en-US" sz="1200" b="0" i="1" kern="1200" dirty="0">
                <a:solidFill>
                  <a:schemeClr val="tx1"/>
                </a:solidFill>
                <a:effectLst/>
                <a:latin typeface="+mn-lt"/>
                <a:ea typeface="+mn-ea"/>
                <a:cs typeface="+mn-cs"/>
              </a:rPr>
              <a:t>, replace=False)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state[pick] = 1</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remain = </a:t>
            </a:r>
            <a:r>
              <a:rPr lang="en-US" sz="1200" b="0" i="1" kern="1200" dirty="0" err="1">
                <a:solidFill>
                  <a:schemeClr val="tx1"/>
                </a:solidFill>
                <a:effectLst/>
                <a:latin typeface="+mn-lt"/>
                <a:ea typeface="+mn-ea"/>
                <a:cs typeface="+mn-cs"/>
              </a:rPr>
              <a:t>idxs</a:t>
            </a:r>
            <a:r>
              <a:rPr lang="en-US" sz="1200" b="0" i="1" kern="1200" dirty="0">
                <a:solidFill>
                  <a:schemeClr val="tx1"/>
                </a:solidFill>
                <a:effectLst/>
                <a:latin typeface="+mn-lt"/>
                <a:ea typeface="+mn-ea"/>
                <a:cs typeface="+mn-cs"/>
              </a:rPr>
              <a:t>[state[</a:t>
            </a:r>
            <a:r>
              <a:rPr lang="en-US" sz="1200" b="0" i="1" kern="1200" dirty="0" err="1">
                <a:solidFill>
                  <a:schemeClr val="tx1"/>
                </a:solidFill>
                <a:effectLst/>
                <a:latin typeface="+mn-lt"/>
                <a:ea typeface="+mn-ea"/>
                <a:cs typeface="+mn-cs"/>
              </a:rPr>
              <a:t>idxs</a:t>
            </a:r>
            <a:r>
              <a:rPr lang="en-US" sz="1200" b="0" i="1" kern="1200" dirty="0">
                <a:solidFill>
                  <a:schemeClr val="tx1"/>
                </a:solidFill>
                <a:effectLst/>
                <a:latin typeface="+mn-lt"/>
                <a:ea typeface="+mn-ea"/>
                <a:cs typeface="+mn-cs"/>
              </a:rPr>
              <a:t>] == 0]</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a:t>
            </a:r>
            <a:r>
              <a:rPr lang="en-US" sz="1200" b="0" i="1" kern="1200" dirty="0" err="1">
                <a:solidFill>
                  <a:schemeClr val="tx1"/>
                </a:solidFill>
                <a:effectLst/>
                <a:latin typeface="+mn-lt"/>
                <a:ea typeface="+mn-ea"/>
                <a:cs typeface="+mn-cs"/>
              </a:rPr>
              <a:t>remain.size</a:t>
            </a:r>
            <a:r>
              <a:rPr lang="en-US" sz="1200" b="0" i="1" kern="1200" dirty="0">
                <a:solidFill>
                  <a:schemeClr val="tx1"/>
                </a:solidFill>
                <a:effectLst/>
                <a:latin typeface="+mn-lt"/>
                <a:ea typeface="+mn-ea"/>
                <a:cs typeface="+mn-cs"/>
              </a:rPr>
              <a:t> &gt; 0:</a:t>
            </a: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ndrop</a:t>
            </a:r>
            <a:r>
              <a:rPr lang="en-US" sz="1200" b="0" i="1" kern="1200" dirty="0">
                <a:solidFill>
                  <a:schemeClr val="tx1"/>
                </a:solidFill>
                <a:effectLst/>
                <a:latin typeface="+mn-lt"/>
                <a:ea typeface="+mn-ea"/>
                <a:cs typeface="+mn-cs"/>
              </a:rPr>
              <a:t> = int(</a:t>
            </a:r>
            <a:r>
              <a:rPr lang="en-US" sz="1200" b="0" i="1" kern="1200" dirty="0" err="1">
                <a:solidFill>
                  <a:schemeClr val="tx1"/>
                </a:solidFill>
                <a:effectLst/>
                <a:latin typeface="+mn-lt"/>
                <a:ea typeface="+mn-ea"/>
                <a:cs typeface="+mn-cs"/>
              </a:rPr>
              <a:t>np.floor</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remain.size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DROP</a:t>
            </a:r>
            <a:r>
              <a:rPr lang="en-US" sz="1200" b="0" i="1" kern="1200" dirty="0">
                <a:solidFill>
                  <a:schemeClr val="tx1"/>
                </a:solidFill>
                <a:effectLst/>
                <a:latin typeface="+mn-lt"/>
                <a:ea typeface="+mn-ea"/>
                <a:cs typeface="+mn-cs"/>
              </a:rPr>
              <a:t>FRAC))</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if </a:t>
            </a:r>
            <a:r>
              <a:rPr lang="en-US" sz="1200" b="0" i="1" kern="1200" dirty="0" err="1">
                <a:solidFill>
                  <a:schemeClr val="tx1"/>
                </a:solidFill>
                <a:effectLst/>
                <a:latin typeface="+mn-lt"/>
                <a:ea typeface="+mn-ea"/>
                <a:cs typeface="+mn-cs"/>
              </a:rPr>
              <a:t>n</a:t>
            </a:r>
            <a:r>
              <a:rPr lang="en-US" sz="1200" b="0" i="0" kern="1200" dirty="0" err="1">
                <a:solidFill>
                  <a:schemeClr val="tx1"/>
                </a:solidFill>
                <a:effectLst/>
                <a:latin typeface="+mn-lt"/>
                <a:ea typeface="+mn-ea"/>
                <a:cs typeface="+mn-cs"/>
              </a:rPr>
              <a:t>drop</a:t>
            </a:r>
            <a:r>
              <a:rPr lang="en-US" sz="1200" b="0" i="0" kern="1200" dirty="0">
                <a:solidFill>
                  <a:schemeClr val="tx1"/>
                </a:solidFill>
                <a:effectLst/>
                <a:latin typeface="+mn-lt"/>
                <a:ea typeface="+mn-ea"/>
                <a:cs typeface="+mn-cs"/>
              </a:rPr>
              <a:t> &gt; 0:</a:t>
            </a:r>
          </a:p>
          <a:p>
            <a:r>
              <a:rPr lang="en-US" sz="1200" b="0" i="0" kern="1200" dirty="0">
                <a:solidFill>
                  <a:schemeClr val="tx1"/>
                </a:solidFill>
                <a:effectLst/>
                <a:latin typeface="+mn-lt"/>
                <a:ea typeface="+mn-ea"/>
                <a:cs typeface="+mn-cs"/>
              </a:rPr>
              <a:t>                    drop = </a:t>
            </a:r>
            <a:r>
              <a:rPr lang="en-US" sz="1200" b="0" i="0" kern="1200" dirty="0" err="1">
                <a:solidFill>
                  <a:schemeClr val="tx1"/>
                </a:solidFill>
                <a:effectLst/>
                <a:latin typeface="+mn-lt"/>
                <a:ea typeface="+mn-ea"/>
                <a:cs typeface="+mn-cs"/>
              </a:rPr>
              <a:t>np.random.choice</a:t>
            </a:r>
            <a:r>
              <a:rPr lang="en-US" sz="1200" b="0" i="0" kern="1200" dirty="0">
                <a:solidFill>
                  <a:schemeClr val="tx1"/>
                </a:solidFill>
                <a:effectLst/>
                <a:latin typeface="+mn-lt"/>
                <a:ea typeface="+mn-ea"/>
                <a:cs typeface="+mn-cs"/>
              </a:rPr>
              <a:t>(remain, size=</a:t>
            </a:r>
            <a:r>
              <a:rPr lang="en-US" sz="1200" b="0" i="0" kern="1200" dirty="0" err="1">
                <a:solidFill>
                  <a:schemeClr val="tx1"/>
                </a:solidFill>
                <a:effectLst/>
                <a:latin typeface="+mn-lt"/>
                <a:ea typeface="+mn-ea"/>
                <a:cs typeface="+mn-cs"/>
              </a:rPr>
              <a:t>n</a:t>
            </a:r>
            <a:r>
              <a:rPr lang="en-US" sz="1200" b="0" i="1" kern="1200" dirty="0" err="1">
                <a:solidFill>
                  <a:schemeClr val="tx1"/>
                </a:solidFill>
                <a:effectLst/>
                <a:latin typeface="+mn-lt"/>
                <a:ea typeface="+mn-ea"/>
                <a:cs typeface="+mn-cs"/>
              </a:rPr>
              <a:t>drop</a:t>
            </a:r>
            <a:r>
              <a:rPr lang="en-US" sz="1200" b="0" i="1" kern="1200" dirty="0">
                <a:solidFill>
                  <a:schemeClr val="tx1"/>
                </a:solidFill>
                <a:effectLst/>
                <a:latin typeface="+mn-lt"/>
                <a:ea typeface="+mn-ea"/>
                <a:cs typeface="+mn-cs"/>
              </a:rPr>
              <a:t>, replace=False)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state[drop] = -1</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frame</a:t>
            </a:r>
            <a:r>
              <a:rPr lang="en-US" sz="1200" b="0" i="0" kern="1200" dirty="0" err="1">
                <a:solidFill>
                  <a:schemeClr val="tx1"/>
                </a:solidFill>
                <a:effectLst/>
                <a:latin typeface="+mn-lt"/>
                <a:ea typeface="+mn-ea"/>
                <a:cs typeface="+mn-cs"/>
              </a:rPr>
              <a:t>paths.append</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render</a:t>
            </a:r>
            <a:r>
              <a:rPr lang="en-US" sz="1200" b="0" i="1" kern="1200" dirty="0" err="1">
                <a:solidFill>
                  <a:schemeClr val="tx1"/>
                </a:solidFill>
                <a:effectLst/>
                <a:latin typeface="+mn-lt"/>
                <a:ea typeface="+mn-ea"/>
                <a:cs typeface="+mn-cs"/>
              </a:rPr>
              <a:t>frame</a:t>
            </a:r>
            <a:r>
              <a:rPr lang="en-US" sz="1200" b="0" i="1" kern="1200" dirty="0">
                <a:solidFill>
                  <a:schemeClr val="tx1"/>
                </a:solidFill>
                <a:effectLst/>
                <a:latin typeface="+mn-lt"/>
                <a:ea typeface="+mn-ea"/>
                <a:cs typeface="+mn-cs"/>
              </a:rPr>
              <a:t>(r, k, </a:t>
            </a:r>
            <a:r>
              <a:rPr lang="en-US" sz="1200" b="0" i="1" kern="1200" dirty="0" err="1">
                <a:solidFill>
                  <a:schemeClr val="tx1"/>
                </a:solidFill>
                <a:effectLst/>
                <a:latin typeface="+mn-lt"/>
                <a:ea typeface="+mn-ea"/>
                <a:cs typeface="+mn-cs"/>
              </a:rPr>
              <a:t>frames</a:t>
            </a:r>
            <a:r>
              <a:rPr lang="en-US" sz="1200" b="0" i="0" kern="1200" dirty="0" err="1">
                <a:solidFill>
                  <a:schemeClr val="tx1"/>
                </a:solidFill>
                <a:effectLst/>
                <a:latin typeface="+mn-lt"/>
                <a:ea typeface="+mn-ea"/>
                <a:cs typeface="+mn-cs"/>
              </a:rPr>
              <a:t>done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frames</a:t>
            </a:r>
            <a:r>
              <a:rPr lang="en-US" sz="1200" b="0" i="1" kern="1200" dirty="0" err="1">
                <a:solidFill>
                  <a:schemeClr val="tx1"/>
                </a:solidFill>
                <a:effectLst/>
                <a:latin typeface="+mn-lt"/>
                <a:ea typeface="+mn-ea"/>
                <a:cs typeface="+mn-cs"/>
              </a:rPr>
              <a:t>done</a:t>
            </a:r>
            <a:r>
              <a:rPr lang="en-US" sz="1200" b="0" i="1" kern="1200" dirty="0">
                <a:solidFill>
                  <a:schemeClr val="tx1"/>
                </a:solidFill>
                <a:effectLst/>
                <a:latin typeface="+mn-lt"/>
                <a:ea typeface="+mn-ea"/>
                <a:cs typeface="+mn-cs"/>
              </a:rPr>
              <a:t> += 1</a:t>
            </a:r>
            <a:endParaRPr lang="en-US" sz="1200" b="0" i="0" kern="1200" dirty="0">
              <a:solidFill>
                <a:schemeClr val="tx1"/>
              </a:solidFill>
              <a:effectLst/>
              <a:latin typeface="+mn-lt"/>
              <a:ea typeface="+mn-ea"/>
              <a:cs typeface="+mn-cs"/>
            </a:endParaRPr>
          </a:p>
          <a:p>
            <a:br>
              <a:rPr lang="en-US" sz="1200" b="0" i="1" kern="1200" dirty="0">
                <a:solidFill>
                  <a:schemeClr val="tx1"/>
                </a:solidFill>
                <a:effectLst/>
                <a:latin typeface="+mn-lt"/>
                <a:ea typeface="+mn-ea"/>
                <a:cs typeface="+mn-cs"/>
              </a:rPr>
            </a:br>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Assemble GIF</a:t>
            </a:r>
          </a:p>
          <a:p>
            <a:r>
              <a:rPr lang="en-US" sz="1200" b="0" i="1" kern="1200" dirty="0">
                <a:solidFill>
                  <a:schemeClr val="tx1"/>
                </a:solidFill>
                <a:effectLst/>
                <a:latin typeface="+mn-lt"/>
                <a:ea typeface="+mn-ea"/>
                <a:cs typeface="+mn-cs"/>
              </a:rPr>
              <a:t>images = [</a:t>
            </a:r>
            <a:r>
              <a:rPr lang="en-US" sz="1200" b="0" i="1" kern="1200" dirty="0" err="1">
                <a:solidFill>
                  <a:schemeClr val="tx1"/>
                </a:solidFill>
                <a:effectLst/>
                <a:latin typeface="+mn-lt"/>
                <a:ea typeface="+mn-ea"/>
                <a:cs typeface="+mn-cs"/>
              </a:rPr>
              <a:t>Image.open</a:t>
            </a:r>
            <a:r>
              <a:rPr lang="en-US" sz="1200" b="0" i="1" kern="1200" dirty="0">
                <a:solidFill>
                  <a:schemeClr val="tx1"/>
                </a:solidFill>
                <a:effectLst/>
                <a:latin typeface="+mn-lt"/>
                <a:ea typeface="+mn-ea"/>
                <a:cs typeface="+mn-cs"/>
              </a:rPr>
              <a:t>(p) for p in </a:t>
            </a:r>
            <a:r>
              <a:rPr lang="en-US" sz="1200" b="0" i="1" kern="1200" dirty="0" err="1">
                <a:solidFill>
                  <a:schemeClr val="tx1"/>
                </a:solidFill>
                <a:effectLst/>
                <a:latin typeface="+mn-lt"/>
                <a:ea typeface="+mn-ea"/>
                <a:cs typeface="+mn-cs"/>
              </a:rPr>
              <a:t>frame</a:t>
            </a:r>
            <a:r>
              <a:rPr lang="en-US" sz="1200" b="0" i="0" kern="1200" dirty="0" err="1">
                <a:solidFill>
                  <a:schemeClr val="tx1"/>
                </a:solidFill>
                <a:effectLst/>
                <a:latin typeface="+mn-lt"/>
                <a:ea typeface="+mn-ea"/>
                <a:cs typeface="+mn-cs"/>
              </a:rPr>
              <a:t>paths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images[0].save(</a:t>
            </a:r>
          </a:p>
          <a:p>
            <a:r>
              <a:rPr lang="en-US" sz="1200" b="0" i="0" kern="1200" dirty="0">
                <a:solidFill>
                  <a:schemeClr val="tx1"/>
                </a:solidFill>
                <a:effectLst/>
                <a:latin typeface="+mn-lt"/>
                <a:ea typeface="+mn-ea"/>
                <a:cs typeface="+mn-cs"/>
              </a:rPr>
              <a:t>    GIF</a:t>
            </a:r>
            <a:r>
              <a:rPr lang="en-US" sz="1200" b="0" i="1" kern="1200" dirty="0">
                <a:solidFill>
                  <a:schemeClr val="tx1"/>
                </a:solidFill>
                <a:effectLst/>
                <a:latin typeface="+mn-lt"/>
                <a:ea typeface="+mn-ea"/>
                <a:cs typeface="+mn-cs"/>
              </a:rPr>
              <a:t>PATH,</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save</a:t>
            </a:r>
            <a:r>
              <a:rPr lang="en-US" sz="1200" b="0" i="0" kern="1200" dirty="0" err="1">
                <a:solidFill>
                  <a:schemeClr val="tx1"/>
                </a:solidFill>
                <a:effectLst/>
                <a:latin typeface="+mn-lt"/>
                <a:ea typeface="+mn-ea"/>
                <a:cs typeface="+mn-cs"/>
              </a:rPr>
              <a:t>all</a:t>
            </a:r>
            <a:r>
              <a:rPr lang="en-US" sz="1200" b="0" i="0" kern="1200" dirty="0">
                <a:solidFill>
                  <a:schemeClr val="tx1"/>
                </a:solidFill>
                <a:effectLst/>
                <a:latin typeface="+mn-lt"/>
                <a:ea typeface="+mn-ea"/>
                <a:cs typeface="+mn-cs"/>
              </a:rPr>
              <a:t>=True,</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append</a:t>
            </a:r>
            <a:r>
              <a:rPr lang="en-US" sz="1200" b="0" i="1" kern="1200" dirty="0" err="1">
                <a:solidFill>
                  <a:schemeClr val="tx1"/>
                </a:solidFill>
                <a:effectLst/>
                <a:latin typeface="+mn-lt"/>
                <a:ea typeface="+mn-ea"/>
                <a:cs typeface="+mn-cs"/>
              </a:rPr>
              <a:t>images</a:t>
            </a:r>
            <a:r>
              <a:rPr lang="en-US" sz="1200" b="0" i="1" kern="1200" dirty="0">
                <a:solidFill>
                  <a:schemeClr val="tx1"/>
                </a:solidFill>
                <a:effectLst/>
                <a:latin typeface="+mn-lt"/>
                <a:ea typeface="+mn-ea"/>
                <a:cs typeface="+mn-cs"/>
              </a:rPr>
              <a:t>=images[1:],</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duration=200,  # ms per frame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loop=0</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print(f\"Saved to {GIF</a:t>
            </a:r>
            <a:r>
              <a:rPr lang="en-US" sz="1200" b="0" i="0" kern="1200" dirty="0">
                <a:solidFill>
                  <a:schemeClr val="tx1"/>
                </a:solidFill>
                <a:effectLst/>
                <a:latin typeface="+mn-lt"/>
                <a:ea typeface="+mn-ea"/>
                <a:cs typeface="+mn-cs"/>
              </a:rPr>
              <a:t>PATH}\")</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Quick check</a:t>
            </a:r>
          </a:p>
          <a:p>
            <a:r>
              <a:rPr lang="en-US" sz="1200" b="1" i="0" kern="1200" dirty="0">
                <a:solidFill>
                  <a:schemeClr val="tx1"/>
                </a:solidFill>
                <a:effectLst/>
                <a:latin typeface="+mn-lt"/>
                <a:ea typeface="+mn-ea"/>
                <a:cs typeface="+mn-cs"/>
              </a:rPr>
              <a:t>Rounds:</a:t>
            </a:r>
            <a:r>
              <a:rPr lang="en-US" sz="1200" b="0" i="0" kern="1200" dirty="0">
                <a:solidFill>
                  <a:schemeClr val="tx1"/>
                </a:solidFill>
                <a:effectLst/>
                <a:latin typeface="+mn-lt"/>
                <a:ea typeface="+mn-ea"/>
                <a:cs typeface="+mn-cs"/>
              </a:rPr>
              <a:t> Defaulted to </a:t>
            </a: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as “one‑third” of 5. If you meant “use </a:t>
            </a: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rounds” instead, I can regenerate instantly.</a:t>
            </a:r>
          </a:p>
          <a:p>
            <a:r>
              <a:rPr lang="en-US" sz="1200" b="1" i="0" kern="1200" dirty="0">
                <a:solidFill>
                  <a:schemeClr val="tx1"/>
                </a:solidFill>
                <a:effectLst/>
                <a:latin typeface="+mn-lt"/>
                <a:ea typeface="+mn-ea"/>
                <a:cs typeface="+mn-cs"/>
              </a:rPr>
              <a:t>Hulls:</a:t>
            </a:r>
            <a:r>
              <a:rPr lang="en-US" sz="1200" b="0" i="0" kern="1200" dirty="0">
                <a:solidFill>
                  <a:schemeClr val="tx1"/>
                </a:solidFill>
                <a:effectLst/>
                <a:latin typeface="+mn-lt"/>
                <a:ea typeface="+mn-ea"/>
                <a:cs typeface="+mn-cs"/>
              </a:rPr>
              <a:t> Light and unobtrusive; drawn </a:t>
            </a:r>
            <a:r>
              <a:rPr lang="en-US" sz="1200" b="1" i="0" kern="1200" dirty="0">
                <a:solidFill>
                  <a:schemeClr val="tx1"/>
                </a:solidFill>
                <a:effectLst/>
                <a:latin typeface="+mn-lt"/>
                <a:ea typeface="+mn-ea"/>
                <a:cs typeface="+mn-cs"/>
              </a:rPr>
              <a:t>behind</a:t>
            </a:r>
            <a:r>
              <a:rPr lang="en-US" sz="1200" b="0" i="0" kern="1200" dirty="0">
                <a:solidFill>
                  <a:schemeClr val="tx1"/>
                </a:solidFill>
                <a:effectLst/>
                <a:latin typeface="+mn-lt"/>
                <a:ea typeface="+mn-ea"/>
                <a:cs typeface="+mn-cs"/>
              </a:rPr>
              <a:t> points. We can switch to per‑cluster alternating colors or add labels if needed.</a:t>
            </a:r>
          </a:p>
          <a:p>
            <a:r>
              <a:rPr lang="en-US" sz="1200" b="1" i="0" kern="1200" dirty="0">
                <a:solidFill>
                  <a:schemeClr val="tx1"/>
                </a:solidFill>
                <a:effectLst/>
                <a:latin typeface="+mn-lt"/>
                <a:ea typeface="+mn-ea"/>
                <a:cs typeface="+mn-cs"/>
              </a:rPr>
              <a:t>Playback:</a:t>
            </a:r>
            <a:r>
              <a:rPr lang="en-US" sz="1200" b="0" i="0" kern="1200" dirty="0">
                <a:solidFill>
                  <a:schemeClr val="tx1"/>
                </a:solidFill>
                <a:effectLst/>
                <a:latin typeface="+mn-lt"/>
                <a:ea typeface="+mn-ea"/>
                <a:cs typeface="+mn-cs"/>
              </a:rPr>
              <a:t> Currently ~129 frames (1 + 64×2). Increase duration if you want a slower pace for presenting.</a:t>
            </a:r>
          </a:p>
          <a:p>
            <a:r>
              <a:rPr lang="en-US" sz="1200" b="0" i="0" kern="1200" dirty="0">
                <a:solidFill>
                  <a:schemeClr val="tx1"/>
                </a:solidFill>
                <a:effectLst/>
                <a:latin typeface="+mn-lt"/>
                <a:ea typeface="+mn-ea"/>
                <a:cs typeface="+mn-cs"/>
              </a:rPr>
              <a:t>Would you like me to:</a:t>
            </a:r>
          </a:p>
          <a:p>
            <a:r>
              <a:rPr lang="en-US" sz="1200" b="0" i="0" kern="1200" dirty="0">
                <a:solidFill>
                  <a:schemeClr val="tx1"/>
                </a:solidFill>
                <a:effectLst/>
                <a:latin typeface="+mn-lt"/>
                <a:ea typeface="+mn-ea"/>
                <a:cs typeface="+mn-cs"/>
              </a:rPr>
              <a:t>switch to </a:t>
            </a:r>
            <a:r>
              <a:rPr lang="en-US" sz="1200" b="1" i="0" kern="1200" dirty="0">
                <a:solidFill>
                  <a:schemeClr val="tx1"/>
                </a:solidFill>
                <a:effectLst/>
                <a:latin typeface="+mn-lt"/>
                <a:ea typeface="+mn-ea"/>
                <a:cs typeface="+mn-cs"/>
              </a:rPr>
              <a:t>3 rounds</a:t>
            </a:r>
            <a:r>
              <a:rPr lang="en-US" sz="1200" b="0" i="0" kern="1200" dirty="0">
                <a:solidFill>
                  <a:schemeClr val="tx1"/>
                </a:solidFill>
                <a:effectLst/>
                <a:latin typeface="+mn-lt"/>
                <a:ea typeface="+mn-ea"/>
                <a:cs typeface="+mn-cs"/>
              </a:rPr>
              <a:t> instead,</a:t>
            </a:r>
          </a:p>
          <a:p>
            <a:r>
              <a:rPr lang="en-US" sz="1200" b="0" i="0" kern="1200" dirty="0">
                <a:solidFill>
                  <a:schemeClr val="tx1"/>
                </a:solidFill>
                <a:effectLst/>
                <a:latin typeface="+mn-lt"/>
                <a:ea typeface="+mn-ea"/>
                <a:cs typeface="+mn-cs"/>
              </a:rPr>
              <a:t>color the </a:t>
            </a:r>
            <a:r>
              <a:rPr lang="en-US" sz="1200" b="1" i="0" kern="1200" dirty="0">
                <a:solidFill>
                  <a:schemeClr val="tx1"/>
                </a:solidFill>
                <a:effectLst/>
                <a:latin typeface="+mn-lt"/>
                <a:ea typeface="+mn-ea"/>
                <a:cs typeface="+mn-cs"/>
              </a:rPr>
              <a:t>hulls by cluster</a:t>
            </a:r>
            <a:r>
              <a:rPr lang="en-US" sz="1200" b="0" i="0" kern="1200" dirty="0">
                <a:solidFill>
                  <a:schemeClr val="tx1"/>
                </a:solidFill>
                <a:effectLst/>
                <a:latin typeface="+mn-lt"/>
                <a:ea typeface="+mn-ea"/>
                <a:cs typeface="+mn-cs"/>
              </a:rPr>
              <a:t> (alternating palette), or</a:t>
            </a:r>
          </a:p>
          <a:p>
            <a:r>
              <a:rPr lang="en-US" sz="1200" b="0" i="0" kern="1200" dirty="0">
                <a:solidFill>
                  <a:schemeClr val="tx1"/>
                </a:solidFill>
                <a:effectLst/>
                <a:latin typeface="+mn-lt"/>
                <a:ea typeface="+mn-ea"/>
                <a:cs typeface="+mn-cs"/>
              </a:rPr>
              <a:t>export an </a:t>
            </a:r>
            <a:r>
              <a:rPr lang="en-US" sz="1200" b="1" i="0" kern="1200" dirty="0">
                <a:solidFill>
                  <a:schemeClr val="tx1"/>
                </a:solidFill>
                <a:effectLst/>
                <a:latin typeface="+mn-lt"/>
                <a:ea typeface="+mn-ea"/>
                <a:cs typeface="+mn-cs"/>
              </a:rPr>
              <a:t>MP4</a:t>
            </a:r>
            <a:r>
              <a:rPr lang="en-US" sz="1200" b="0" i="0" kern="1200" dirty="0">
                <a:solidFill>
                  <a:schemeClr val="tx1"/>
                </a:solidFill>
                <a:effectLst/>
                <a:latin typeface="+mn-lt"/>
                <a:ea typeface="+mn-ea"/>
                <a:cs typeface="+mn-cs"/>
              </a:rPr>
              <a:t> version for smoother playback in PowerPoint?</a:t>
            </a:r>
          </a:p>
          <a:p>
            <a:endParaRPr lang="en-US" dirty="0"/>
          </a:p>
        </p:txBody>
      </p:sp>
      <p:sp>
        <p:nvSpPr>
          <p:cNvPr id="4" name="Slide Number Placeholder 3"/>
          <p:cNvSpPr>
            <a:spLocks noGrp="1"/>
          </p:cNvSpPr>
          <p:nvPr>
            <p:ph type="sldNum" sz="quarter" idx="5"/>
          </p:nvPr>
        </p:nvSpPr>
        <p:spPr/>
        <p:txBody>
          <a:bodyPr/>
          <a:lstStyle/>
          <a:p>
            <a:fld id="{3CF5C115-FBC8-449C-8903-740F9B69BC78}" type="slidenum">
              <a:rPr lang="en-US" smtClean="0"/>
              <a:t>16</a:t>
            </a:fld>
            <a:endParaRPr lang="en-US"/>
          </a:p>
        </p:txBody>
      </p:sp>
    </p:spTree>
    <p:extLst>
      <p:ext uri="{BB962C8B-B14F-4D97-AF65-F5344CB8AC3E}">
        <p14:creationId xmlns:p14="http://schemas.microsoft.com/office/powerpoint/2010/main" val="124111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3CA56-BECB-1EE0-4511-2E9D500AA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59674-0B96-B1B1-AC64-C62E3D73C9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B32E3D-BE8E-AD0F-6E42-EAB76B6D21A0}"/>
              </a:ext>
            </a:extLst>
          </p:cNvPr>
          <p:cNvSpPr>
            <a:spLocks noGrp="1"/>
          </p:cNvSpPr>
          <p:nvPr>
            <p:ph type="body" idx="1"/>
          </p:nvPr>
        </p:nvSpPr>
        <p:spPr/>
        <p:txBody>
          <a:bodyPr/>
          <a:lstStyle/>
          <a:p>
            <a:r>
              <a:rPr lang="en-US" dirty="0"/>
              <a:t>Add </a:t>
            </a:r>
            <a:r>
              <a:rPr lang="en-US" dirty="0" err="1"/>
              <a:t>legen</a:t>
            </a:r>
            <a:endParaRPr lang="en-US" dirty="0"/>
          </a:p>
          <a:p>
            <a:endParaRPr lang="en-US" dirty="0"/>
          </a:p>
          <a:p>
            <a:r>
              <a:rPr lang="en-US" dirty="0"/>
              <a:t>Add Insert plot. Harsha</a:t>
            </a:r>
          </a:p>
          <a:p>
            <a:endParaRPr lang="en-US" dirty="0"/>
          </a:p>
          <a:p>
            <a:r>
              <a:rPr lang="en-US" dirty="0"/>
              <a:t>Ingestion is set so that indexer catches up within RU allocation</a:t>
            </a:r>
          </a:p>
          <a:p>
            <a:r>
              <a:rPr lang="en-US" dirty="0"/>
              <a:t>Query is charged by logical terms accessed in each tier</a:t>
            </a:r>
          </a:p>
          <a:p>
            <a:endParaRPr lang="en-US" dirty="0"/>
          </a:p>
        </p:txBody>
      </p:sp>
      <p:sp>
        <p:nvSpPr>
          <p:cNvPr id="4" name="Slide Number Placeholder 3">
            <a:extLst>
              <a:ext uri="{FF2B5EF4-FFF2-40B4-BE49-F238E27FC236}">
                <a16:creationId xmlns:a16="http://schemas.microsoft.com/office/drawing/2014/main" id="{9CE2EC10-2748-5C2A-ACC9-19689ACF1D9D}"/>
              </a:ext>
            </a:extLst>
          </p:cNvPr>
          <p:cNvSpPr>
            <a:spLocks noGrp="1"/>
          </p:cNvSpPr>
          <p:nvPr>
            <p:ph type="sldNum" sz="quarter" idx="5"/>
          </p:nvPr>
        </p:nvSpPr>
        <p:spPr/>
        <p:txBody>
          <a:bodyPr/>
          <a:lstStyle/>
          <a:p>
            <a:fld id="{3CF5C115-FBC8-449C-8903-740F9B69BC78}" type="slidenum">
              <a:rPr lang="en-US" smtClean="0"/>
              <a:t>17</a:t>
            </a:fld>
            <a:endParaRPr lang="en-US"/>
          </a:p>
        </p:txBody>
      </p:sp>
    </p:spTree>
    <p:extLst>
      <p:ext uri="{BB962C8B-B14F-4D97-AF65-F5344CB8AC3E}">
        <p14:creationId xmlns:p14="http://schemas.microsoft.com/office/powerpoint/2010/main" val="359393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D8A9-7492-A2B5-DDE6-826E630DC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09AF6-EBEE-B011-6CBA-D31962C538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2288C3-EB27-315B-7FCC-A4221D288775}"/>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2508988-95BB-D097-6DEE-234C4DFB17CF}"/>
              </a:ext>
            </a:extLst>
          </p:cNvPr>
          <p:cNvSpPr>
            <a:spLocks noGrp="1"/>
          </p:cNvSpPr>
          <p:nvPr>
            <p:ph type="sldNum" sz="quarter" idx="5"/>
          </p:nvPr>
        </p:nvSpPr>
        <p:spPr/>
        <p:txBody>
          <a:bodyPr/>
          <a:lstStyle/>
          <a:p>
            <a:pPr marL="0" marR="0" lvl="0" indent="0" algn="r" defTabSz="966516"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1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59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52BA-EB0B-926D-7432-FF6B6C00C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9AB64-E81B-4B6A-2CB4-FF9F7CE206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61BCD3-BA86-EC59-33E9-52002D4F4ECE}"/>
              </a:ext>
            </a:extLst>
          </p:cNvPr>
          <p:cNvSpPr>
            <a:spLocks noGrp="1"/>
          </p:cNvSpPr>
          <p:nvPr>
            <p:ph type="body" idx="1"/>
          </p:nvPr>
        </p:nvSpPr>
        <p:spPr/>
        <p:txBody>
          <a:bodyPr/>
          <a:lstStyle/>
          <a:p>
            <a:r>
              <a:rPr lang="en-US"/>
              <a:t>Add Insert plot. Harsha</a:t>
            </a:r>
          </a:p>
        </p:txBody>
      </p:sp>
      <p:sp>
        <p:nvSpPr>
          <p:cNvPr id="4" name="Slide Number Placeholder 3">
            <a:extLst>
              <a:ext uri="{FF2B5EF4-FFF2-40B4-BE49-F238E27FC236}">
                <a16:creationId xmlns:a16="http://schemas.microsoft.com/office/drawing/2014/main" id="{C51979F2-FEFA-42D7-8860-A25910F4FFAF}"/>
              </a:ext>
            </a:extLst>
          </p:cNvPr>
          <p:cNvSpPr>
            <a:spLocks noGrp="1"/>
          </p:cNvSpPr>
          <p:nvPr>
            <p:ph type="sldNum" sz="quarter" idx="5"/>
          </p:nvPr>
        </p:nvSpPr>
        <p:spPr/>
        <p:txBody>
          <a:bodyPr/>
          <a:lstStyle/>
          <a:p>
            <a:fld id="{3CF5C115-FBC8-449C-8903-740F9B69BC78}" type="slidenum">
              <a:rPr lang="en-US" smtClean="0"/>
              <a:t>20</a:t>
            </a:fld>
            <a:endParaRPr lang="en-US"/>
          </a:p>
        </p:txBody>
      </p:sp>
    </p:spTree>
    <p:extLst>
      <p:ext uri="{BB962C8B-B14F-4D97-AF65-F5344CB8AC3E}">
        <p14:creationId xmlns:p14="http://schemas.microsoft.com/office/powerpoint/2010/main" val="327613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F95C-A23D-3D61-43B5-3660C0099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071F3-E845-1B1D-FD4E-1DE5628E86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747529-E0FA-133D-5EC4-F4924FF15993}"/>
              </a:ext>
            </a:extLst>
          </p:cNvPr>
          <p:cNvSpPr>
            <a:spLocks noGrp="1"/>
          </p:cNvSpPr>
          <p:nvPr>
            <p:ph type="body" idx="1"/>
          </p:nvPr>
        </p:nvSpPr>
        <p:spPr/>
        <p:txBody>
          <a:bodyPr/>
          <a:lstStyle/>
          <a:p>
            <a:r>
              <a:rPr lang="en-US" dirty="0"/>
              <a:t>Azure Cosmos DB is </a:t>
            </a:r>
            <a:r>
              <a:rPr kumimoji="0" lang="en-US" b="1" i="0" u="none" strike="noStrike" kern="1200" cap="none" spc="0" normalizeH="0" baseline="0" noProof="0" dirty="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Segoe UI Semibold" panose="020B0502040204020203" pitchFamily="34" charset="0"/>
                <a:ea typeface="+mn-ea"/>
                <a:cs typeface="Segoe UI" panose="020B0502040204020203" pitchFamily="34" charset="0"/>
              </a:rPr>
              <a:t>Serverless, </a:t>
            </a:r>
            <a:r>
              <a:rPr lang="en-US" b="1" dirty="0">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cs typeface="Segoe UI" panose="020B0502040204020203" pitchFamily="34" charset="0"/>
              </a:rPr>
              <a:t>Scalable, </a:t>
            </a:r>
            <a:r>
              <a:rPr kumimoji="0" lang="en-US" b="1" i="0" u="none" strike="noStrike" kern="1200" cap="none" spc="0" normalizeH="0" baseline="0" noProof="0" dirty="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Segoe UI Semibold" panose="020B0502040204020203" pitchFamily="34" charset="0"/>
                <a:ea typeface="+mn-ea"/>
                <a:cs typeface="Segoe UI" panose="020B0502040204020203" pitchFamily="34" charset="0"/>
              </a:rPr>
              <a:t>Operational Database.</a:t>
            </a:r>
            <a:r>
              <a:rPr lang="en-US" dirty="0"/>
              <a:t> </a:t>
            </a:r>
          </a:p>
          <a:p>
            <a:r>
              <a:rPr lang="en-US" dirty="0"/>
              <a:t>Some of the applications for CosmosDB include conversational history, agentic memory and document storage among others.</a:t>
            </a:r>
          </a:p>
          <a:p>
            <a:r>
              <a:rPr lang="en-US" dirty="0"/>
              <a:t>It offers low latency , high availability and global distribution while being extremely cost effective.  </a:t>
            </a:r>
          </a:p>
          <a:p>
            <a:endParaRPr lang="en-US" dirty="0"/>
          </a:p>
          <a:p>
            <a:r>
              <a:rPr lang="en-US" dirty="0">
                <a:sym typeface="Wingdings" panose="05000000000000000000" pitchFamily="2" charset="2"/>
              </a:rPr>
              <a:t>-- &gt;</a:t>
            </a:r>
            <a:endParaRPr lang="en-US" dirty="0"/>
          </a:p>
          <a:p>
            <a:endParaRPr lang="en-US" dirty="0"/>
          </a:p>
          <a:p>
            <a:r>
              <a:rPr lang="en-US" dirty="0"/>
              <a:t>As semantic search on these scenarios becomes very important, users expect vector search, and one potential architecture is to replicate the data in a separate vector DB.</a:t>
            </a:r>
          </a:p>
          <a:p>
            <a:r>
              <a:rPr lang="en-US" dirty="0"/>
              <a:t>However, this adds complexity and cost.</a:t>
            </a:r>
          </a:p>
          <a:p>
            <a:endParaRPr lang="en-US" dirty="0"/>
          </a:p>
          <a:p>
            <a:r>
              <a:rPr lang="en-US" dirty="0"/>
              <a:t>OR </a:t>
            </a:r>
            <a:r>
              <a:rPr lang="en-US" dirty="0">
                <a:sym typeface="Wingdings" panose="05000000000000000000" pitchFamily="2" charset="2"/>
              </a:rPr>
              <a:t>- -&gt;</a:t>
            </a:r>
            <a:endParaRPr lang="en-US" dirty="0"/>
          </a:p>
          <a:p>
            <a:endParaRPr lang="en-US" dirty="0"/>
          </a:p>
          <a:p>
            <a:r>
              <a:rPr lang="en-US" dirty="0"/>
              <a:t>A better architecture might be to integrate vector indexing within an operational database like Cosmos DB.</a:t>
            </a:r>
          </a:p>
        </p:txBody>
      </p:sp>
      <p:sp>
        <p:nvSpPr>
          <p:cNvPr id="4" name="Slide Number Placeholder 3">
            <a:extLst>
              <a:ext uri="{FF2B5EF4-FFF2-40B4-BE49-F238E27FC236}">
                <a16:creationId xmlns:a16="http://schemas.microsoft.com/office/drawing/2014/main" id="{931F6310-8966-CC88-6C9D-EF9B33FC4EAA}"/>
              </a:ext>
            </a:extLst>
          </p:cNvPr>
          <p:cNvSpPr>
            <a:spLocks noGrp="1"/>
          </p:cNvSpPr>
          <p:nvPr>
            <p:ph type="sldNum" sz="quarter" idx="5"/>
          </p:nvPr>
        </p:nvSpPr>
        <p:spPr/>
        <p:txBody>
          <a:bodyPr/>
          <a:lstStyle/>
          <a:p>
            <a:pPr marL="0" marR="0" lvl="0" indent="0" algn="r" defTabSz="966516"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15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D59ED7"/>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D59ED7"/>
                </a:solidFill>
                <a:effectLst/>
                <a:latin typeface="Arial" panose="020B0604020202020204" pitchFamily="34" charset="0"/>
              </a:rPr>
              <a:t>Nitish. Replot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D59ED7"/>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D59ED7"/>
                </a:solidFill>
                <a:effectLst/>
                <a:latin typeface="Arial" panose="020B0604020202020204" pitchFamily="34" charset="0"/>
              </a:rPr>
              <a:t>2x improvement in latency and RU for Amazon </a:t>
            </a:r>
            <a:r>
              <a:rPr lang="en-US" altLang="en-US" sz="1200" b="1">
                <a:solidFill>
                  <a:srgbClr val="D59ED7"/>
                </a:solidFill>
                <a:latin typeface="Arial" panose="020B0604020202020204" pitchFamily="34" charset="0"/>
              </a:rPr>
              <a:t>P</a:t>
            </a:r>
            <a:r>
              <a:rPr kumimoji="0" lang="en-US" altLang="en-US" sz="1200" b="1" i="0" u="none" strike="noStrike" cap="none" normalizeH="0" baseline="0">
                <a:ln>
                  <a:noFill/>
                </a:ln>
                <a:solidFill>
                  <a:srgbClr val="D59ED7"/>
                </a:solidFill>
                <a:effectLst/>
                <a:latin typeface="Arial" panose="020B0604020202020204" pitchFamily="34" charset="0"/>
              </a:rPr>
              <a:t>roducts 1M dataset with 5 tenants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a:solidFill>
                  <a:schemeClr val="accent5">
                    <a:lumMod val="75000"/>
                  </a:schemeClr>
                </a:solidFill>
                <a:latin typeface="Arial" panose="020B0604020202020204" pitchFamily="34" charset="0"/>
              </a:rPr>
              <a:t>More improvements for higher partition counts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chemeClr val="accent5">
                  <a:lumMod val="7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accent5">
                    <a:lumMod val="75000"/>
                  </a:schemeClr>
                </a:solidFill>
                <a:effectLst/>
                <a:latin typeface="Arial" panose="020B0604020202020204" pitchFamily="34" charset="0"/>
              </a:rPr>
              <a:t>What was the predicate here?</a:t>
            </a:r>
          </a:p>
          <a:p>
            <a:endParaRPr lang="en-US"/>
          </a:p>
        </p:txBody>
      </p:sp>
      <p:sp>
        <p:nvSpPr>
          <p:cNvPr id="4" name="Slide Number Placeholder 3"/>
          <p:cNvSpPr>
            <a:spLocks noGrp="1"/>
          </p:cNvSpPr>
          <p:nvPr>
            <p:ph type="sldNum" sz="quarter" idx="5"/>
          </p:nvPr>
        </p:nvSpPr>
        <p:spPr/>
        <p:txBody>
          <a:bodyPr/>
          <a:lstStyle/>
          <a:p>
            <a:fld id="{3CF5C115-FBC8-449C-8903-740F9B69BC78}" type="slidenum">
              <a:rPr lang="en-US" smtClean="0"/>
              <a:t>21</a:t>
            </a:fld>
            <a:endParaRPr lang="en-US"/>
          </a:p>
        </p:txBody>
      </p:sp>
    </p:spTree>
    <p:extLst>
      <p:ext uri="{BB962C8B-B14F-4D97-AF65-F5344CB8AC3E}">
        <p14:creationId xmlns:p14="http://schemas.microsoft.com/office/powerpoint/2010/main" val="212107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Nitish. Replot. Show P50/P99. Pick latency and remove cost (follows same pattern)</a:t>
            </a:r>
          </a:p>
        </p:txBody>
      </p:sp>
      <p:sp>
        <p:nvSpPr>
          <p:cNvPr id="4" name="Slide Number Placeholder 3"/>
          <p:cNvSpPr>
            <a:spLocks noGrp="1"/>
          </p:cNvSpPr>
          <p:nvPr>
            <p:ph type="sldNum" sz="quarter" idx="5"/>
          </p:nvPr>
        </p:nvSpPr>
        <p:spPr/>
        <p:txBody>
          <a:bodyPr/>
          <a:lstStyle/>
          <a:p>
            <a:fld id="{3CF5C115-FBC8-449C-8903-740F9B69BC78}" type="slidenum">
              <a:rPr lang="en-US" smtClean="0"/>
              <a:t>22</a:t>
            </a:fld>
            <a:endParaRPr lang="en-US"/>
          </a:p>
        </p:txBody>
      </p:sp>
    </p:spTree>
    <p:extLst>
      <p:ext uri="{BB962C8B-B14F-4D97-AF65-F5344CB8AC3E}">
        <p14:creationId xmlns:p14="http://schemas.microsoft.com/office/powerpoint/2010/main" val="196378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the claim and why/how we achieved it. Harsha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Query latency scales logarithmically with the size of the dataset </a:t>
            </a:r>
          </a:p>
        </p:txBody>
      </p:sp>
      <p:sp>
        <p:nvSpPr>
          <p:cNvPr id="4" name="Slide Number Placeholder 3"/>
          <p:cNvSpPr>
            <a:spLocks noGrp="1"/>
          </p:cNvSpPr>
          <p:nvPr>
            <p:ph type="sldNum" sz="quarter" idx="5"/>
          </p:nvPr>
        </p:nvSpPr>
        <p:spPr/>
        <p:txBody>
          <a:bodyPr/>
          <a:lstStyle/>
          <a:p>
            <a:fld id="{3CF5C115-FBC8-449C-8903-740F9B69BC78}" type="slidenum">
              <a:rPr lang="en-US" smtClean="0"/>
              <a:t>23</a:t>
            </a:fld>
            <a:endParaRPr lang="en-US"/>
          </a:p>
        </p:txBody>
      </p:sp>
    </p:spTree>
    <p:extLst>
      <p:ext uri="{BB962C8B-B14F-4D97-AF65-F5344CB8AC3E}">
        <p14:creationId xmlns:p14="http://schemas.microsoft.com/office/powerpoint/2010/main" val="422561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1AC5E-D9ED-0FEC-320C-3BBC56E63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013C9-4D2E-BCF4-365E-08196029CC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55DC1A-F5D4-DB38-41B1-C78996ADF4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Nitish (Plot and Message)</a:t>
            </a:r>
          </a:p>
        </p:txBody>
      </p:sp>
      <p:sp>
        <p:nvSpPr>
          <p:cNvPr id="4" name="Slide Number Placeholder 3">
            <a:extLst>
              <a:ext uri="{FF2B5EF4-FFF2-40B4-BE49-F238E27FC236}">
                <a16:creationId xmlns:a16="http://schemas.microsoft.com/office/drawing/2014/main" id="{F4EBAC4F-F9D2-D24D-359F-A1A7EF472945}"/>
              </a:ext>
            </a:extLst>
          </p:cNvPr>
          <p:cNvSpPr>
            <a:spLocks noGrp="1"/>
          </p:cNvSpPr>
          <p:nvPr>
            <p:ph type="sldNum" sz="quarter" idx="5"/>
          </p:nvPr>
        </p:nvSpPr>
        <p:spPr/>
        <p:txBody>
          <a:bodyPr/>
          <a:lstStyle/>
          <a:p>
            <a:fld id="{3CF5C115-FBC8-449C-8903-740F9B69BC78}" type="slidenum">
              <a:rPr lang="en-US" smtClean="0"/>
              <a:t>24</a:t>
            </a:fld>
            <a:endParaRPr lang="en-US"/>
          </a:p>
        </p:txBody>
      </p:sp>
    </p:spTree>
    <p:extLst>
      <p:ext uri="{BB962C8B-B14F-4D97-AF65-F5344CB8AC3E}">
        <p14:creationId xmlns:p14="http://schemas.microsoft.com/office/powerpoint/2010/main" val="413515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7535-4797-A6AC-1ED8-E13DE7C7C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39598-637A-7BAA-EEFE-23B35F8B05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48CE4B-F0C6-7B95-D961-50A88AF21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Plot and Message</a:t>
            </a:r>
          </a:p>
        </p:txBody>
      </p:sp>
      <p:sp>
        <p:nvSpPr>
          <p:cNvPr id="4" name="Slide Number Placeholder 3">
            <a:extLst>
              <a:ext uri="{FF2B5EF4-FFF2-40B4-BE49-F238E27FC236}">
                <a16:creationId xmlns:a16="http://schemas.microsoft.com/office/drawing/2014/main" id="{32B9C0F5-6F52-961A-CAD0-E66038759530}"/>
              </a:ext>
            </a:extLst>
          </p:cNvPr>
          <p:cNvSpPr>
            <a:spLocks noGrp="1"/>
          </p:cNvSpPr>
          <p:nvPr>
            <p:ph type="sldNum" sz="quarter" idx="5"/>
          </p:nvPr>
        </p:nvSpPr>
        <p:spPr/>
        <p:txBody>
          <a:bodyPr/>
          <a:lstStyle/>
          <a:p>
            <a:fld id="{3CF5C115-FBC8-449C-8903-740F9B69BC78}" type="slidenum">
              <a:rPr lang="en-US" smtClean="0"/>
              <a:t>25</a:t>
            </a:fld>
            <a:endParaRPr lang="en-US"/>
          </a:p>
        </p:txBody>
      </p:sp>
    </p:spTree>
    <p:extLst>
      <p:ext uri="{BB962C8B-B14F-4D97-AF65-F5344CB8AC3E}">
        <p14:creationId xmlns:p14="http://schemas.microsoft.com/office/powerpoint/2010/main" val="39971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ED461-E2A7-505C-D5B9-69B464862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E07BA-438B-79C9-80AC-2BF7D4F117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E4BCE1-F547-3E71-3739-5DBB7D858B99}"/>
              </a:ext>
            </a:extLst>
          </p:cNvPr>
          <p:cNvSpPr>
            <a:spLocks noGrp="1"/>
          </p:cNvSpPr>
          <p:nvPr>
            <p:ph type="body" idx="1"/>
          </p:nvPr>
        </p:nvSpPr>
        <p:spPr/>
        <p:txBody>
          <a:bodyPr/>
          <a:lstStyle/>
          <a:p>
            <a:r>
              <a:rPr lang="en-US"/>
              <a:t>Should we mention Hybrid Search if we are mentioning Full Text Search?</a:t>
            </a:r>
          </a:p>
        </p:txBody>
      </p:sp>
      <p:sp>
        <p:nvSpPr>
          <p:cNvPr id="4" name="Slide Number Placeholder 3">
            <a:extLst>
              <a:ext uri="{FF2B5EF4-FFF2-40B4-BE49-F238E27FC236}">
                <a16:creationId xmlns:a16="http://schemas.microsoft.com/office/drawing/2014/main" id="{931CDBCF-3B35-CB82-0076-FE30716F000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9DF7685-F632-408C-8C96-1F369BCA7E5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385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High level CosmosDB integration </a:t>
            </a:r>
          </a:p>
          <a:p>
            <a:r>
              <a:rPr lang="en-US"/>
              <a:t>Quant vector, Graph term, Full Vectors. Different cache requirements based on access patterns (some numbers to show magnitude)</a:t>
            </a:r>
          </a:p>
          <a:p>
            <a:endParaRPr lang="en-US"/>
          </a:p>
          <a:p>
            <a:endParaRPr lang="en-US"/>
          </a:p>
          <a:p>
            <a:r>
              <a:rPr lang="en-US" b="1"/>
              <a:t>(Wiki Cohere)</a:t>
            </a:r>
            <a:br>
              <a:rPr lang="en-US"/>
            </a:br>
            <a:br>
              <a:rPr lang="en-US"/>
            </a:br>
            <a:r>
              <a:rPr lang="en-US"/>
              <a:t>1. Quant </a:t>
            </a:r>
            <a:r>
              <a:rPr lang="en-US" err="1"/>
              <a:t>vec</a:t>
            </a:r>
            <a:r>
              <a:rPr lang="en-US"/>
              <a:t> lookup = 20 (avg degree) * 100 </a:t>
            </a:r>
            <a:r>
              <a:rPr lang="en-US" err="1"/>
              <a:t>Lbuild</a:t>
            </a:r>
            <a:r>
              <a:rPr lang="en-US"/>
              <a:t> ~= 2000 </a:t>
            </a:r>
            <a:br>
              <a:rPr lang="en-US"/>
            </a:br>
            <a:r>
              <a:rPr lang="en-US"/>
              <a:t>2000 * 10 microseconds = 20msec</a:t>
            </a:r>
            <a:br>
              <a:rPr lang="en-US"/>
            </a:br>
            <a:br>
              <a:rPr lang="en-US"/>
            </a:br>
            <a:r>
              <a:rPr lang="en-US"/>
              <a:t>2. Adjacency List lookup = 100 </a:t>
            </a:r>
            <a:r>
              <a:rPr lang="en-US" err="1"/>
              <a:t>Lbuild</a:t>
            </a:r>
            <a:br>
              <a:rPr lang="en-US"/>
            </a:br>
            <a:r>
              <a:rPr lang="en-US"/>
              <a:t>100 * 25 microseconds ~= 2msec</a:t>
            </a:r>
            <a:br>
              <a:rPr lang="en-US"/>
            </a:br>
            <a:br>
              <a:rPr lang="en-US"/>
            </a:br>
            <a:r>
              <a:rPr lang="en-US"/>
              <a:t>3. Time spent in DiskANN = 3 msec (from past experiments on quantized only build)</a:t>
            </a:r>
            <a:br>
              <a:rPr lang="en-US"/>
            </a:br>
            <a:br>
              <a:rPr lang="en-US"/>
            </a:br>
            <a:r>
              <a:rPr lang="en-US"/>
              <a:t>4. Update cost (assuming negligible)</a:t>
            </a:r>
            <a:br>
              <a:rPr lang="en-US"/>
            </a:br>
            <a:br>
              <a:rPr lang="en-US"/>
            </a:br>
            <a:r>
              <a:rPr lang="en-US"/>
              <a:t>So total cost = 20 + 3 + 2 ~= 25 msec which is 1000/25 = 40 inserts/thread/sec.</a:t>
            </a:r>
            <a:br>
              <a:rPr lang="en-US"/>
            </a:br>
            <a:r>
              <a:rPr lang="en-US"/>
              <a:t>With 16 threads, it should be 16 * 40 = 640 vectors/sec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Inline quantized vector generation combined with lazy Indexing allows fallback to Quantized Vector Scan?</a:t>
            </a:r>
          </a:p>
          <a:p>
            <a:endParaRPr lang="en-US"/>
          </a:p>
        </p:txBody>
      </p:sp>
      <p:sp>
        <p:nvSpPr>
          <p:cNvPr id="4" name="Slide Number Placeholder 3"/>
          <p:cNvSpPr>
            <a:spLocks noGrp="1"/>
          </p:cNvSpPr>
          <p:nvPr>
            <p:ph type="sldNum" sz="quarter" idx="5"/>
          </p:nvPr>
        </p:nvSpPr>
        <p:spPr/>
        <p:txBody>
          <a:bodyPr/>
          <a:lstStyle/>
          <a:p>
            <a:fld id="{3CF5C115-FBC8-449C-8903-740F9B69BC78}" type="slidenum">
              <a:rPr lang="en-US" smtClean="0"/>
              <a:t>28</a:t>
            </a:fld>
            <a:endParaRPr lang="en-US"/>
          </a:p>
        </p:txBody>
      </p:sp>
    </p:spTree>
    <p:extLst>
      <p:ext uri="{BB962C8B-B14F-4D97-AF65-F5344CB8AC3E}">
        <p14:creationId xmlns:p14="http://schemas.microsoft.com/office/powerpoint/2010/main" val="4163013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AF63-EAA2-61A4-E34C-CD9FF7242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7AFEF-7EF7-96A6-F0E9-9AF11054BF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ADE344-F834-415E-7E19-CC0818A6E132}"/>
              </a:ext>
            </a:extLst>
          </p:cNvPr>
          <p:cNvSpPr>
            <a:spLocks noGrp="1"/>
          </p:cNvSpPr>
          <p:nvPr>
            <p:ph type="body" idx="1"/>
          </p:nvPr>
        </p:nvSpPr>
        <p:spPr/>
        <p:txBody>
          <a:bodyPr/>
          <a:lstStyle/>
          <a:p>
            <a:r>
              <a:rPr lang="en-US"/>
              <a:t>High level CosmosDB integration </a:t>
            </a:r>
          </a:p>
          <a:p>
            <a:r>
              <a:rPr lang="en-US"/>
              <a:t>Quant vector, Graph term, Full Vectors. Different cache requirements based on access patterns (some numbers to show magnitude)</a:t>
            </a:r>
          </a:p>
          <a:p>
            <a:endParaRPr lang="en-US"/>
          </a:p>
          <a:p>
            <a:endParaRPr lang="en-US"/>
          </a:p>
          <a:p>
            <a:r>
              <a:rPr lang="en-US" b="1"/>
              <a:t>(Wiki Cohere)</a:t>
            </a:r>
            <a:br>
              <a:rPr lang="en-US"/>
            </a:br>
            <a:br>
              <a:rPr lang="en-US"/>
            </a:br>
            <a:r>
              <a:rPr lang="en-US"/>
              <a:t>1. Quant </a:t>
            </a:r>
            <a:r>
              <a:rPr lang="en-US" err="1"/>
              <a:t>vec</a:t>
            </a:r>
            <a:r>
              <a:rPr lang="en-US"/>
              <a:t> lookup = 20 (avg degree) * 100 </a:t>
            </a:r>
            <a:r>
              <a:rPr lang="en-US" err="1"/>
              <a:t>Lbuild</a:t>
            </a:r>
            <a:r>
              <a:rPr lang="en-US"/>
              <a:t> ~= 2000 </a:t>
            </a:r>
            <a:br>
              <a:rPr lang="en-US"/>
            </a:br>
            <a:r>
              <a:rPr lang="en-US"/>
              <a:t>2000 * 10 microseconds = 20msec</a:t>
            </a:r>
            <a:br>
              <a:rPr lang="en-US"/>
            </a:br>
            <a:br>
              <a:rPr lang="en-US"/>
            </a:br>
            <a:r>
              <a:rPr lang="en-US"/>
              <a:t>2. Adjacency List lookup = 100 </a:t>
            </a:r>
            <a:r>
              <a:rPr lang="en-US" err="1"/>
              <a:t>Lbuild</a:t>
            </a:r>
            <a:br>
              <a:rPr lang="en-US"/>
            </a:br>
            <a:r>
              <a:rPr lang="en-US"/>
              <a:t>100 * 25 microseconds ~= 2msec</a:t>
            </a:r>
            <a:br>
              <a:rPr lang="en-US"/>
            </a:br>
            <a:br>
              <a:rPr lang="en-US"/>
            </a:br>
            <a:r>
              <a:rPr lang="en-US"/>
              <a:t>3. Time spent in DiskANN = 3 msec (from past experiments on quantized only build)</a:t>
            </a:r>
            <a:br>
              <a:rPr lang="en-US"/>
            </a:br>
            <a:br>
              <a:rPr lang="en-US"/>
            </a:br>
            <a:r>
              <a:rPr lang="en-US"/>
              <a:t>4. Update cost (assuming negligible)</a:t>
            </a:r>
            <a:br>
              <a:rPr lang="en-US"/>
            </a:br>
            <a:br>
              <a:rPr lang="en-US"/>
            </a:br>
            <a:r>
              <a:rPr lang="en-US"/>
              <a:t>So total cost = 20 + 3 + 2 ~= 25 msec which is 1000/25 = 40 inserts/thread/sec.</a:t>
            </a:r>
            <a:br>
              <a:rPr lang="en-US"/>
            </a:br>
            <a:r>
              <a:rPr lang="en-US"/>
              <a:t>With 16 threads, it should be 16 * 40 = 640 vectors/sec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Inline quantized vector generation combined with lazy Indexing allows fallback to Quantized Vector Scan?</a:t>
            </a:r>
          </a:p>
          <a:p>
            <a:endParaRPr lang="en-US"/>
          </a:p>
        </p:txBody>
      </p:sp>
      <p:sp>
        <p:nvSpPr>
          <p:cNvPr id="4" name="Slide Number Placeholder 3">
            <a:extLst>
              <a:ext uri="{FF2B5EF4-FFF2-40B4-BE49-F238E27FC236}">
                <a16:creationId xmlns:a16="http://schemas.microsoft.com/office/drawing/2014/main" id="{1859DCA1-6624-A8D0-3F20-5EA1EE61E8A0}"/>
              </a:ext>
            </a:extLst>
          </p:cNvPr>
          <p:cNvSpPr>
            <a:spLocks noGrp="1"/>
          </p:cNvSpPr>
          <p:nvPr>
            <p:ph type="sldNum" sz="quarter" idx="5"/>
          </p:nvPr>
        </p:nvSpPr>
        <p:spPr/>
        <p:txBody>
          <a:bodyPr/>
          <a:lstStyle/>
          <a:p>
            <a:fld id="{3CF5C115-FBC8-449C-8903-740F9B69BC78}" type="slidenum">
              <a:rPr lang="en-US" smtClean="0"/>
              <a:t>30</a:t>
            </a:fld>
            <a:endParaRPr lang="en-US"/>
          </a:p>
        </p:txBody>
      </p:sp>
    </p:spTree>
    <p:extLst>
      <p:ext uri="{BB962C8B-B14F-4D97-AF65-F5344CB8AC3E}">
        <p14:creationId xmlns:p14="http://schemas.microsoft.com/office/powerpoint/2010/main" val="163366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8947-CEDD-0022-A564-ACC0086A3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655C-2C9C-1864-3A59-D114C6CCE1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5BCF10-62AB-3D5C-8FBE-29210B7C0280}"/>
              </a:ext>
            </a:extLst>
          </p:cNvPr>
          <p:cNvSpPr>
            <a:spLocks noGrp="1"/>
          </p:cNvSpPr>
          <p:nvPr>
            <p:ph type="body" idx="1"/>
          </p:nvPr>
        </p:nvSpPr>
        <p:spPr/>
        <p:txBody>
          <a:bodyPr/>
          <a:lstStyle/>
          <a:p>
            <a:r>
              <a:rPr lang="en-US"/>
              <a:t>Add Insert plot. Harsha</a:t>
            </a:r>
          </a:p>
          <a:p>
            <a:endParaRPr lang="en-US"/>
          </a:p>
          <a:p>
            <a:r>
              <a:rPr lang="en-US"/>
              <a:t>Ingestion is set so that indexer catches up within RU allocation</a:t>
            </a:r>
          </a:p>
          <a:p>
            <a:r>
              <a:rPr lang="en-US"/>
              <a:t>Query is charged by logical terms accessed in each tier</a:t>
            </a:r>
          </a:p>
          <a:p>
            <a:endParaRPr lang="en-US"/>
          </a:p>
        </p:txBody>
      </p:sp>
      <p:sp>
        <p:nvSpPr>
          <p:cNvPr id="4" name="Slide Number Placeholder 3">
            <a:extLst>
              <a:ext uri="{FF2B5EF4-FFF2-40B4-BE49-F238E27FC236}">
                <a16:creationId xmlns:a16="http://schemas.microsoft.com/office/drawing/2014/main" id="{BAF3FD75-714E-B8C6-EF7D-F55C0DA7A22A}"/>
              </a:ext>
            </a:extLst>
          </p:cNvPr>
          <p:cNvSpPr>
            <a:spLocks noGrp="1"/>
          </p:cNvSpPr>
          <p:nvPr>
            <p:ph type="sldNum" sz="quarter" idx="5"/>
          </p:nvPr>
        </p:nvSpPr>
        <p:spPr/>
        <p:txBody>
          <a:bodyPr/>
          <a:lstStyle/>
          <a:p>
            <a:fld id="{3CF5C115-FBC8-449C-8903-740F9B69BC78}" type="slidenum">
              <a:rPr lang="en-US" smtClean="0"/>
              <a:t>31</a:t>
            </a:fld>
            <a:endParaRPr lang="en-US"/>
          </a:p>
        </p:txBody>
      </p:sp>
    </p:spTree>
    <p:extLst>
      <p:ext uri="{BB962C8B-B14F-4D97-AF65-F5344CB8AC3E}">
        <p14:creationId xmlns:p14="http://schemas.microsoft.com/office/powerpoint/2010/main" val="3431389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94F5-F193-41F4-459C-3509CE84A68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99D491D-118D-B5AA-6CE4-29A8D5A37A45}"/>
              </a:ext>
            </a:extLst>
          </p:cNvPr>
          <p:cNvSpPr>
            <a:spLocks noGrp="1"/>
          </p:cNvSpPr>
          <p:nvPr>
            <p:ph type="body" idx="1"/>
          </p:nvPr>
        </p:nvSpPr>
        <p:spPr/>
        <p:txBody>
          <a:bodyPr/>
          <a:lstStyle/>
          <a:p>
            <a:r>
              <a:rPr lang="en-US" dirty="0"/>
              <a:t>Now let us see a multi-tenant example with user chat history.</a:t>
            </a:r>
          </a:p>
          <a:p>
            <a:r>
              <a:rPr lang="en-US" dirty="0"/>
              <a:t>We have a sample chat history </a:t>
            </a:r>
            <a:r>
              <a:rPr lang="en-US" dirty="0" err="1"/>
              <a:t>json</a:t>
            </a:r>
            <a:r>
              <a:rPr lang="en-US" dirty="0"/>
              <a:t> with </a:t>
            </a:r>
            <a:r>
              <a:rPr lang="en-US" dirty="0" err="1"/>
              <a:t>userid</a:t>
            </a:r>
            <a:r>
              <a:rPr lang="en-US" dirty="0"/>
              <a:t>, chat text and chat vector.</a:t>
            </a:r>
          </a:p>
          <a:p>
            <a:endParaRPr lang="en-US" dirty="0"/>
          </a:p>
          <a:p>
            <a:r>
              <a:rPr lang="en-US" dirty="0">
                <a:sym typeface="Wingdings" panose="05000000000000000000" pitchFamily="2" charset="2"/>
              </a:rPr>
              <a:t>--&gt;</a:t>
            </a:r>
            <a:endParaRPr lang="en-US" dirty="0"/>
          </a:p>
          <a:p>
            <a:endParaRPr lang="en-US" dirty="0"/>
          </a:p>
          <a:p>
            <a:r>
              <a:rPr lang="en-US" dirty="0"/>
              <a:t>A vector search query in this scenario will always have a </a:t>
            </a:r>
            <a:r>
              <a:rPr lang="en-US" dirty="0" err="1"/>
              <a:t>userid</a:t>
            </a:r>
            <a:r>
              <a:rPr lang="en-US" dirty="0"/>
              <a:t> filter (given the query is always in context of a particular user). In order to server this query with high recall and low latency, we need to shard our index per user or tenant even within a single replica.</a:t>
            </a:r>
          </a:p>
          <a:p>
            <a:endParaRPr lang="en-US" dirty="0"/>
          </a:p>
          <a:p>
            <a:r>
              <a:rPr lang="en-US" dirty="0"/>
              <a:t>--&gt;</a:t>
            </a:r>
          </a:p>
          <a:p>
            <a:endParaRPr lang="en-US" dirty="0"/>
          </a:p>
          <a:p>
            <a:r>
              <a:rPr lang="en-US" dirty="0"/>
              <a:t>With CosmosDB and DiskANN we can do just that by building a </a:t>
            </a:r>
            <a:r>
              <a:rPr lang="en-US" dirty="0" err="1"/>
              <a:t>diskann</a:t>
            </a:r>
            <a:r>
              <a:rPr lang="en-US" dirty="0"/>
              <a:t> index per shard with co-located index shard terms for efficient locality and caching.</a:t>
            </a:r>
          </a:p>
        </p:txBody>
      </p:sp>
    </p:spTree>
    <p:extLst>
      <p:ext uri="{BB962C8B-B14F-4D97-AF65-F5344CB8AC3E}">
        <p14:creationId xmlns:p14="http://schemas.microsoft.com/office/powerpoint/2010/main" val="155209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837E-825B-EC30-3E59-A146ABE32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2D2EB-9FB4-F527-1A97-34966DC542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631BA8-C71A-E678-C7C6-F8314A7C72E6}"/>
              </a:ext>
            </a:extLst>
          </p:cNvPr>
          <p:cNvSpPr>
            <a:spLocks noGrp="1"/>
          </p:cNvSpPr>
          <p:nvPr>
            <p:ph type="body" idx="1"/>
          </p:nvPr>
        </p:nvSpPr>
        <p:spPr/>
        <p:txBody>
          <a:bodyPr/>
          <a:lstStyle/>
          <a:p>
            <a:r>
              <a:rPr lang="en-US" dirty="0"/>
              <a:t>With this work, we show that not only is this possible with CosmosDB, but we can do this in a highly performant fashion.</a:t>
            </a:r>
          </a:p>
          <a:p>
            <a:endParaRPr lang="en-US" dirty="0"/>
          </a:p>
          <a:p>
            <a:r>
              <a:rPr lang="en-US" dirty="0"/>
              <a:t>(Read from slide)</a:t>
            </a:r>
          </a:p>
        </p:txBody>
      </p:sp>
      <p:sp>
        <p:nvSpPr>
          <p:cNvPr id="4" name="Slide Number Placeholder 3">
            <a:extLst>
              <a:ext uri="{FF2B5EF4-FFF2-40B4-BE49-F238E27FC236}">
                <a16:creationId xmlns:a16="http://schemas.microsoft.com/office/drawing/2014/main" id="{F9CBC94D-744D-7A76-2560-2ACAB6D256C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9DF7685-F632-408C-8C96-1F369BCA7E5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408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5C115-FBC8-449C-8903-740F9B69BC78}" type="slidenum">
              <a:rPr lang="en-US" smtClean="0"/>
              <a:t>4</a:t>
            </a:fld>
            <a:endParaRPr lang="en-US"/>
          </a:p>
        </p:txBody>
      </p:sp>
    </p:spTree>
    <p:extLst>
      <p:ext uri="{BB962C8B-B14F-4D97-AF65-F5344CB8AC3E}">
        <p14:creationId xmlns:p14="http://schemas.microsoft.com/office/powerpoint/2010/main" val="278949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Harsha to write down</a:t>
            </a:r>
          </a:p>
        </p:txBody>
      </p:sp>
      <p:sp>
        <p:nvSpPr>
          <p:cNvPr id="4" name="Slide Number Placeholder 3"/>
          <p:cNvSpPr>
            <a:spLocks noGrp="1"/>
          </p:cNvSpPr>
          <p:nvPr>
            <p:ph type="sldNum" sz="quarter" idx="5"/>
          </p:nvPr>
        </p:nvSpPr>
        <p:spPr/>
        <p:txBody>
          <a:bodyPr/>
          <a:lstStyle/>
          <a:p>
            <a:fld id="{3CF5C115-FBC8-449C-8903-740F9B69BC78}" type="slidenum">
              <a:rPr lang="en-US" smtClean="0"/>
              <a:t>5</a:t>
            </a:fld>
            <a:endParaRPr lang="en-US"/>
          </a:p>
        </p:txBody>
      </p:sp>
    </p:spTree>
    <p:extLst>
      <p:ext uri="{BB962C8B-B14F-4D97-AF65-F5344CB8AC3E}">
        <p14:creationId xmlns:p14="http://schemas.microsoft.com/office/powerpoint/2010/main" val="398065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B4CCBA5-C80B-BAE5-E586-921015D028A7}"/>
              </a:ext>
            </a:extLst>
          </p:cNvPr>
          <p:cNvSpPr>
            <a:spLocks noGrp="1"/>
          </p:cNvSpPr>
          <p:nvPr>
            <p:ph type="body" idx="1"/>
          </p:nvPr>
        </p:nvSpPr>
        <p:spPr/>
        <p:txBody>
          <a:bodyPr/>
          <a:lstStyle/>
          <a:p>
            <a:r>
              <a:rPr lang="en-US"/>
              <a:t>We re-architected </a:t>
            </a:r>
            <a:r>
              <a:rPr lang="en-US" err="1"/>
              <a:t>diskann</a:t>
            </a:r>
            <a:r>
              <a:rPr lang="en-US"/>
              <a:t> to be stateless by yielding the management of index terms to the database. It </a:t>
            </a:r>
            <a:r>
              <a:rPr lang="en-US" err="1"/>
              <a:t>acceses</a:t>
            </a:r>
            <a:r>
              <a:rPr lang="en-US"/>
              <a:t> and updates these through a standardized Provider Interface.</a:t>
            </a:r>
          </a:p>
          <a:p>
            <a:endParaRPr lang="en-US"/>
          </a:p>
          <a:p>
            <a:r>
              <a:rPr lang="en-US"/>
              <a:t>The separation of indexing logic from storage semantics  makes it easy to integrate </a:t>
            </a:r>
            <a:r>
              <a:rPr lang="en-US" err="1"/>
              <a:t>diskann</a:t>
            </a:r>
            <a:r>
              <a:rPr lang="en-US"/>
              <a:t> into any database or k-v store, and operate at multiple storage tiers.</a:t>
            </a:r>
          </a:p>
          <a:p>
            <a:endParaRPr lang="en-US"/>
          </a:p>
          <a:p>
            <a:r>
              <a:rPr lang="en-US"/>
              <a:t>This also allows </a:t>
            </a:r>
            <a:r>
              <a:rPr lang="en-US" err="1"/>
              <a:t>diskann</a:t>
            </a:r>
            <a:r>
              <a:rPr lang="en-US"/>
              <a:t> index to inherit the elasticity, availability and durability of host DB such as cosmos DB.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B6D9A-39D9-A295-C190-699D659FB6A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7E15F76-B1A5-8CD3-1FED-EB8D3F0A46C5}"/>
              </a:ext>
            </a:extLst>
          </p:cNvPr>
          <p:cNvSpPr>
            <a:spLocks noGrp="1"/>
          </p:cNvSpPr>
          <p:nvPr>
            <p:ph type="body" idx="1"/>
          </p:nvPr>
        </p:nvSpPr>
        <p:spPr/>
        <p:txBody>
          <a:bodyPr/>
          <a:lstStyle/>
          <a:p>
            <a:r>
              <a:rPr lang="en-US" sz="2500" dirty="0"/>
              <a:t>Zooming into a Cosmos DB Replica. It consists of two different stores – the Doc store which contains the entire JSON doc along with full vectors and the Bw-tree </a:t>
            </a:r>
            <a:r>
              <a:rPr lang="en-US" sz="2800" dirty="0"/>
              <a:t>which holds the quant vector and graph indexing terms </a:t>
            </a:r>
            <a:r>
              <a:rPr lang="en-US" dirty="0"/>
              <a:t>which are more compact and high </a:t>
            </a:r>
            <a:r>
              <a:rPr lang="en-US" dirty="0" err="1"/>
              <a:t>cachable</a:t>
            </a:r>
            <a:r>
              <a:rPr lang="en-US" dirty="0"/>
              <a:t>.</a:t>
            </a:r>
          </a:p>
        </p:txBody>
      </p:sp>
    </p:spTree>
    <p:extLst>
      <p:ext uri="{BB962C8B-B14F-4D97-AF65-F5344CB8AC3E}">
        <p14:creationId xmlns:p14="http://schemas.microsoft.com/office/powerpoint/2010/main" val="41230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4559-B14A-DD4E-E49D-4BF449E36E1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9C27F5-B1EB-153B-AE20-DD4D18D324EF}"/>
              </a:ext>
            </a:extLst>
          </p:cNvPr>
          <p:cNvSpPr>
            <a:spLocks noGrp="1"/>
          </p:cNvSpPr>
          <p:nvPr>
            <p:ph type="body" idx="1"/>
          </p:nvPr>
        </p:nvSpPr>
        <p:spPr/>
        <p:txBody>
          <a:bodyPr/>
          <a:lstStyle/>
          <a:p>
            <a:r>
              <a:rPr lang="en-US" dirty="0"/>
              <a:t>Now let us see a multi-tenant example with user chat history.</a:t>
            </a:r>
          </a:p>
          <a:p>
            <a:r>
              <a:rPr lang="en-US" dirty="0"/>
              <a:t>We have a sample chat history </a:t>
            </a:r>
            <a:r>
              <a:rPr lang="en-US" dirty="0" err="1"/>
              <a:t>json</a:t>
            </a:r>
            <a:r>
              <a:rPr lang="en-US" dirty="0"/>
              <a:t> with </a:t>
            </a:r>
            <a:r>
              <a:rPr lang="en-US" dirty="0" err="1"/>
              <a:t>userid</a:t>
            </a:r>
            <a:r>
              <a:rPr lang="en-US" dirty="0"/>
              <a:t>, chat text and chat vector.</a:t>
            </a:r>
          </a:p>
          <a:p>
            <a:endParaRPr lang="en-US" dirty="0"/>
          </a:p>
          <a:p>
            <a:r>
              <a:rPr lang="en-US" dirty="0">
                <a:sym typeface="Wingdings" panose="05000000000000000000" pitchFamily="2" charset="2"/>
              </a:rPr>
              <a:t>--&gt;</a:t>
            </a:r>
            <a:endParaRPr lang="en-US" dirty="0"/>
          </a:p>
          <a:p>
            <a:endParaRPr lang="en-US" dirty="0"/>
          </a:p>
          <a:p>
            <a:r>
              <a:rPr lang="en-US" dirty="0"/>
              <a:t>A vector search query in this scenario will always have a </a:t>
            </a:r>
            <a:r>
              <a:rPr lang="en-US" dirty="0" err="1"/>
              <a:t>userid</a:t>
            </a:r>
            <a:r>
              <a:rPr lang="en-US" dirty="0"/>
              <a:t> filter (given the query is always in context of a particular user). In order to server this query with low latency and high recall, we need to shard our index per user or tenant even within a single replica instance.</a:t>
            </a:r>
          </a:p>
          <a:p>
            <a:endParaRPr lang="en-US" dirty="0"/>
          </a:p>
          <a:p>
            <a:r>
              <a:rPr lang="en-US" dirty="0"/>
              <a:t>--&gt;</a:t>
            </a:r>
          </a:p>
          <a:p>
            <a:endParaRPr lang="en-US" dirty="0"/>
          </a:p>
          <a:p>
            <a:r>
              <a:rPr lang="en-US" dirty="0"/>
              <a:t>With CosmosDB and DiskANN we can do just that by building a </a:t>
            </a:r>
            <a:r>
              <a:rPr lang="en-US" dirty="0" err="1"/>
              <a:t>diskann</a:t>
            </a:r>
            <a:r>
              <a:rPr lang="en-US" dirty="0"/>
              <a:t> index pe tenant/shard with co-located index shard terms for efficient locality and caching.</a:t>
            </a:r>
          </a:p>
        </p:txBody>
      </p:sp>
    </p:spTree>
    <p:extLst>
      <p:ext uri="{BB962C8B-B14F-4D97-AF65-F5344CB8AC3E}">
        <p14:creationId xmlns:p14="http://schemas.microsoft.com/office/powerpoint/2010/main" val="1645145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E570-DB74-CAB1-F93B-8F2F1990ED2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B8097A9-D932-47C8-05D0-DA0704E818E3}"/>
              </a:ext>
            </a:extLst>
          </p:cNvPr>
          <p:cNvSpPr>
            <a:spLocks noGrp="1"/>
          </p:cNvSpPr>
          <p:nvPr>
            <p:ph type="body" idx="1"/>
          </p:nvPr>
        </p:nvSpPr>
        <p:spPr/>
        <p:txBody>
          <a:bodyPr/>
          <a:lstStyle/>
          <a:p>
            <a:r>
              <a:rPr lang="en-US" dirty="0"/>
              <a:t>We have seen how Cosmos dB and </a:t>
            </a:r>
            <a:r>
              <a:rPr lang="en-US" dirty="0" err="1"/>
              <a:t>diskann</a:t>
            </a:r>
            <a:r>
              <a:rPr lang="en-US" dirty="0"/>
              <a:t> are integrated, and how cosmos </a:t>
            </a:r>
            <a:r>
              <a:rPr lang="en-US" dirty="0" err="1"/>
              <a:t>db</a:t>
            </a:r>
            <a:r>
              <a:rPr lang="en-US" dirty="0"/>
              <a:t> replica stores </a:t>
            </a:r>
            <a:r>
              <a:rPr lang="en-US" dirty="0" err="1"/>
              <a:t>diskann</a:t>
            </a:r>
            <a:r>
              <a:rPr lang="en-US" dirty="0"/>
              <a:t> index terms.</a:t>
            </a:r>
          </a:p>
          <a:p>
            <a:endParaRPr lang="en-US" dirty="0"/>
          </a:p>
          <a:p>
            <a:r>
              <a:rPr lang="en-US" dirty="0"/>
              <a:t>Now lets consider how a vector is inserted in this system.</a:t>
            </a:r>
          </a:p>
          <a:p>
            <a:r>
              <a:rPr lang="en-US" dirty="0"/>
              <a:t>The cosmos </a:t>
            </a:r>
            <a:r>
              <a:rPr lang="en-US" dirty="0" err="1"/>
              <a:t>db</a:t>
            </a:r>
            <a:r>
              <a:rPr lang="en-US" dirty="0"/>
              <a:t> indexer process presents the vector to DiskANN, which is responsible for mutating the index terms in Cosmos dB’ </a:t>
            </a:r>
            <a:r>
              <a:rPr lang="en-US" dirty="0" err="1"/>
              <a:t>bw</a:t>
            </a:r>
            <a:r>
              <a:rPr lang="en-US" dirty="0"/>
              <a:t> tree to reflect this new vector.</a:t>
            </a:r>
          </a:p>
          <a:p>
            <a:endParaRPr lang="en-US" dirty="0"/>
          </a:p>
          <a:p>
            <a:r>
              <a:rPr lang="en-US" dirty="0"/>
              <a:t>In order to do this, </a:t>
            </a:r>
            <a:r>
              <a:rPr lang="en-US" dirty="0" err="1"/>
              <a:t>diskann</a:t>
            </a:r>
            <a:r>
              <a:rPr lang="en-US" dirty="0"/>
              <a:t> navigates the graph using neighbor provider to fetch ids of neighbors, and then the quantized representation of the neighbors, perform some distance computations.</a:t>
            </a:r>
          </a:p>
          <a:p>
            <a:r>
              <a:rPr lang="en-US" dirty="0"/>
              <a:t>After a few iterations, it decides the new edges to connect and mutates the index through set/append requests to the neighbor provider.</a:t>
            </a:r>
          </a:p>
          <a:p>
            <a:endParaRPr lang="en-US" dirty="0"/>
          </a:p>
          <a:p>
            <a:r>
              <a:rPr lang="en-US" dirty="0"/>
              <a:t>To process 1 vector, DiskANN needs to process a few 1000 quant vectors and ~100 adjacency lists which translate to as many random reads to </a:t>
            </a:r>
            <a:r>
              <a:rPr lang="en-US" dirty="0" err="1"/>
              <a:t>bw</a:t>
            </a:r>
            <a:r>
              <a:rPr lang="en-US" dirty="0"/>
              <a:t> tree</a:t>
            </a:r>
          </a:p>
        </p:txBody>
      </p:sp>
    </p:spTree>
    <p:extLst>
      <p:ext uri="{BB962C8B-B14F-4D97-AF65-F5344CB8AC3E}">
        <p14:creationId xmlns:p14="http://schemas.microsoft.com/office/powerpoint/2010/main" val="2687032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4167887" cy="615553"/>
          </a:xfrm>
        </p:spPr>
        <p:txBody>
          <a:bodyPr anchor="b" anchorCtr="0">
            <a:spAutoFit/>
          </a:bodyPr>
          <a:lstStyle>
            <a:lvl1pPr>
              <a:defRPr sz="4000">
                <a:solidFill>
                  <a:schemeClr val="bg2"/>
                </a:solidFill>
              </a:defRPr>
            </a:lvl1pPr>
          </a:lstStyle>
          <a:p>
            <a:r>
              <a:rPr lang="en-US"/>
              <a:t>Presentation title </a:t>
            </a:r>
          </a:p>
        </p:txBody>
      </p:sp>
      <p:sp>
        <p:nvSpPr>
          <p:cNvPr id="5" name="Text Placeholder 4"/>
          <p:cNvSpPr>
            <a:spLocks noGrp="1"/>
          </p:cNvSpPr>
          <p:nvPr>
            <p:ph type="body" sz="quarter" idx="12" hasCustomPrompt="1"/>
          </p:nvPr>
        </p:nvSpPr>
        <p:spPr>
          <a:xfrm>
            <a:off x="582042" y="3962400"/>
            <a:ext cx="4164583" cy="553998"/>
          </a:xfrm>
          <a:noFill/>
        </p:spPr>
        <p:txBody>
          <a:bodyPr wrap="square" lIns="0" tIns="0" rIns="0" bIns="0">
            <a:spAutoFit/>
          </a:bodyPr>
          <a:lstStyle>
            <a:lvl1pPr marL="0" indent="0">
              <a:spcBef>
                <a:spcPts val="0"/>
              </a:spcBef>
              <a:buNone/>
              <a:defRPr sz="1800" spc="0" baseline="0">
                <a:solidFill>
                  <a:schemeClr val="bg2"/>
                </a:solidFill>
                <a:latin typeface="+mn-lt"/>
                <a:cs typeface="Segoe UI" panose="020B0502040204020203" pitchFamily="34" charset="0"/>
              </a:defRPr>
            </a:lvl1pPr>
          </a:lstStyle>
          <a:p>
            <a:r>
              <a:rPr lang="en-US"/>
              <a:t>Speaker name(s)</a:t>
            </a:r>
          </a:p>
          <a:p>
            <a:r>
              <a:rPr lang="en-US"/>
              <a:t>Session date</a:t>
            </a:r>
          </a:p>
        </p:txBody>
      </p:sp>
      <p:pic>
        <p:nvPicPr>
          <p:cNvPr id="6" name="Picture 5" descr="A screenshot of a computer&#10;&#10;Description automatically generated">
            <a:extLst>
              <a:ext uri="{FF2B5EF4-FFF2-40B4-BE49-F238E27FC236}">
                <a16:creationId xmlns:a16="http://schemas.microsoft.com/office/drawing/2014/main" id="{89E66BB0-9C6F-353A-4F74-7718262DCC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746624" y="1956391"/>
            <a:ext cx="7445375" cy="2491623"/>
          </a:xfrm>
          <a:prstGeom prst="rect">
            <a:avLst/>
          </a:prstGeom>
        </p:spPr>
      </p:pic>
      <p:pic>
        <p:nvPicPr>
          <p:cNvPr id="7" name="MS logo gray - EMF" descr="Microsoft logo, gray text version">
            <a:extLst>
              <a:ext uri="{FF2B5EF4-FFF2-40B4-BE49-F238E27FC236}">
                <a16:creationId xmlns:a16="http://schemas.microsoft.com/office/drawing/2014/main" id="{2CADE6EB-B6D9-C8E7-B69E-82CBAC78DF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extBox 7">
            <a:extLst>
              <a:ext uri="{FF2B5EF4-FFF2-40B4-BE49-F238E27FC236}">
                <a16:creationId xmlns:a16="http://schemas.microsoft.com/office/drawing/2014/main" id="{B1F89453-0BE5-5F6B-78EE-02D442A4055E}"/>
              </a:ext>
            </a:extLst>
          </p:cNvPr>
          <p:cNvSpPr txBox="1"/>
          <p:nvPr userDrawn="1"/>
        </p:nvSpPr>
        <p:spPr>
          <a:xfrm>
            <a:off x="2556844" y="601397"/>
            <a:ext cx="1950855" cy="276999"/>
          </a:xfrm>
          <a:prstGeom prst="rect">
            <a:avLst/>
          </a:prstGeom>
          <a:noFill/>
        </p:spPr>
        <p:txBody>
          <a:bodyPr wrap="none" lIns="0" tIns="0" rIns="0" bIns="0" rtlCol="0">
            <a:spAutoFit/>
          </a:bodyPr>
          <a:lstStyle/>
          <a:p>
            <a:pPr algn="l"/>
            <a:r>
              <a:rPr lang="en-US" sz="1800">
                <a:solidFill>
                  <a:schemeClr val="bg1"/>
                </a:solidFill>
                <a:latin typeface="+mj-lt"/>
              </a:rPr>
              <a:t>MVP Summit 2025</a:t>
            </a:r>
          </a:p>
        </p:txBody>
      </p:sp>
      <p:cxnSp>
        <p:nvCxnSpPr>
          <p:cNvPr id="9" name="Straight Connector 8">
            <a:extLst>
              <a:ext uri="{FF2B5EF4-FFF2-40B4-BE49-F238E27FC236}">
                <a16:creationId xmlns:a16="http://schemas.microsoft.com/office/drawing/2014/main" id="{51742324-B1DB-6FD9-A5C7-A6ADB9762512}"/>
              </a:ext>
            </a:extLst>
          </p:cNvPr>
          <p:cNvCxnSpPr>
            <a:cxnSpLocks/>
          </p:cNvCxnSpPr>
          <p:nvPr userDrawn="1"/>
        </p:nvCxnSpPr>
        <p:spPr>
          <a:xfrm>
            <a:off x="2262571" y="585788"/>
            <a:ext cx="0" cy="292608"/>
          </a:xfrm>
          <a:prstGeom prst="line">
            <a:avLst/>
          </a:prstGeom>
          <a:ln w="25400">
            <a:solidFill>
              <a:schemeClr val="tx1">
                <a:alpha val="65103"/>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175684D7-6E05-B48A-B746-96308E132D58}"/>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lumMod val="65000"/>
                  </a:schemeClr>
                </a:solidFill>
              </a:defRPr>
            </a:lvl1pPr>
          </a:lstStyle>
          <a:p>
            <a:r>
              <a:rPr lang="en-US"/>
              <a:t>Microsoft Confidential</a:t>
            </a:r>
          </a:p>
        </p:txBody>
      </p:sp>
    </p:spTree>
    <p:extLst>
      <p:ext uri="{BB962C8B-B14F-4D97-AF65-F5344CB8AC3E}">
        <p14:creationId xmlns:p14="http://schemas.microsoft.com/office/powerpoint/2010/main" val="108601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4" name="Footer Placeholder 4">
            <a:extLst>
              <a:ext uri="{FF2B5EF4-FFF2-40B4-BE49-F238E27FC236}">
                <a16:creationId xmlns:a16="http://schemas.microsoft.com/office/drawing/2014/main" id="{4DB282CF-F959-C2E8-13AA-F6754CB7D10A}"/>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82915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8" name="Picture 7" descr="A screenshot of a computer screen&#10;&#10;Description automatically generated">
            <a:extLst>
              <a:ext uri="{FF2B5EF4-FFF2-40B4-BE49-F238E27FC236}">
                <a16:creationId xmlns:a16="http://schemas.microsoft.com/office/drawing/2014/main" id="{F9075621-6FB6-4D69-70DA-C442BFC4C7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a:ln w="12700">
            <a:solidFill>
              <a:srgbClr val="E2D3C7">
                <a:alpha val="20000"/>
              </a:srgbClr>
            </a:solidFill>
          </a:ln>
        </p:spPr>
      </p:pic>
      <p:pic>
        <p:nvPicPr>
          <p:cNvPr id="10" name="Picture 9" descr="A screenshot of a computer screen&#10;&#10;Description automatically generated">
            <a:extLst>
              <a:ext uri="{FF2B5EF4-FFF2-40B4-BE49-F238E27FC236}">
                <a16:creationId xmlns:a16="http://schemas.microsoft.com/office/drawing/2014/main" id="{EFEF3D42-B859-8306-AAEB-1D44BBB73B8F}"/>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Blur radius="100"/>
                    </a14:imgEffect>
                  </a14:imgLayer>
                </a14:imgProps>
              </a:ext>
            </a:extLst>
          </a:blip>
          <a:srcRect l="14008" t="62553" r="50368" b="3515"/>
          <a:stretch/>
        </p:blipFill>
        <p:spPr>
          <a:xfrm>
            <a:off x="585217" y="587375"/>
            <a:ext cx="5510784" cy="5681664"/>
          </a:xfrm>
          <a:prstGeom prst="rect">
            <a:avLst/>
          </a:prstGeom>
          <a:ln w="12700">
            <a:solidFill>
              <a:srgbClr val="E2D3C7">
                <a:alpha val="20000"/>
              </a:srgbClr>
            </a:solidFill>
          </a:ln>
        </p:spPr>
      </p:pic>
      <p:sp>
        <p:nvSpPr>
          <p:cNvPr id="11" name="Rectangle 10">
            <a:extLst>
              <a:ext uri="{FF2B5EF4-FFF2-40B4-BE49-F238E27FC236}">
                <a16:creationId xmlns:a16="http://schemas.microsoft.com/office/drawing/2014/main" id="{AB3E86D3-D35F-CD11-86F0-F0EC857734DD}"/>
              </a:ext>
            </a:extLst>
          </p:cNvPr>
          <p:cNvSpPr/>
          <p:nvPr userDrawn="1"/>
        </p:nvSpPr>
        <p:spPr bwMode="auto">
          <a:xfrm>
            <a:off x="585216" y="587375"/>
            <a:ext cx="5510784" cy="5683250"/>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2977823"/>
            <a:ext cx="5510784" cy="553998"/>
          </a:xfrm>
          <a:noFill/>
        </p:spPr>
        <p:txBody>
          <a:bodyPr wrap="square" lIns="27432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276999"/>
          </a:xfrm>
          <a:noFill/>
        </p:spPr>
        <p:txBody>
          <a:bodyPr wrap="square" lIns="27432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
        <p:nvSpPr>
          <p:cNvPr id="3" name="Footer Placeholder 4">
            <a:extLst>
              <a:ext uri="{FF2B5EF4-FFF2-40B4-BE49-F238E27FC236}">
                <a16:creationId xmlns:a16="http://schemas.microsoft.com/office/drawing/2014/main" id="{5EAFD93E-1C0B-3C83-2860-407D4B33A4DC}"/>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745200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B82BC19C-8327-E617-3960-8217440AC7B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screenshot of a computer screen&#10;&#10;Description automatically generated">
            <a:extLst>
              <a:ext uri="{FF2B5EF4-FFF2-40B4-BE49-F238E27FC236}">
                <a16:creationId xmlns:a16="http://schemas.microsoft.com/office/drawing/2014/main" id="{1AD74E43-CFEE-A86A-EF49-1B0A4141A004}"/>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Blur radius="100"/>
                    </a14:imgEffect>
                  </a14:imgLayer>
                </a14:imgProps>
              </a:ext>
            </a:extLst>
          </a:blip>
          <a:srcRect l="18984" t="20375" r="45551" b="46130"/>
          <a:stretch/>
        </p:blipFill>
        <p:spPr>
          <a:xfrm>
            <a:off x="537088" y="585788"/>
            <a:ext cx="5558912" cy="5683250"/>
          </a:xfrm>
          <a:prstGeom prst="rect">
            <a:avLst/>
          </a:prstGeom>
        </p:spPr>
      </p:pic>
      <p:sp>
        <p:nvSpPr>
          <p:cNvPr id="6" name="Rectangle 5">
            <a:extLst>
              <a:ext uri="{FF2B5EF4-FFF2-40B4-BE49-F238E27FC236}">
                <a16:creationId xmlns:a16="http://schemas.microsoft.com/office/drawing/2014/main" id="{FF981D8B-8EC3-6970-C080-119B50BFAC38}"/>
              </a:ext>
            </a:extLst>
          </p:cNvPr>
          <p:cNvSpPr/>
          <p:nvPr userDrawn="1"/>
        </p:nvSpPr>
        <p:spPr bwMode="auto">
          <a:xfrm>
            <a:off x="585216" y="587375"/>
            <a:ext cx="5510784" cy="5683250"/>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2977823"/>
            <a:ext cx="5510784" cy="553998"/>
          </a:xfrm>
          <a:noFill/>
        </p:spPr>
        <p:txBody>
          <a:bodyPr wrap="square" lIns="27432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276999"/>
          </a:xfrm>
          <a:noFill/>
        </p:spPr>
        <p:txBody>
          <a:bodyPr wrap="square" lIns="27432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
        <p:nvSpPr>
          <p:cNvPr id="7" name="Footer Placeholder 4">
            <a:extLst>
              <a:ext uri="{FF2B5EF4-FFF2-40B4-BE49-F238E27FC236}">
                <a16:creationId xmlns:a16="http://schemas.microsoft.com/office/drawing/2014/main" id="{8B98E22E-E962-677E-35DE-E0DC54127C0A}"/>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7782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
        <p:nvSpPr>
          <p:cNvPr id="4" name="Footer Placeholder 4">
            <a:extLst>
              <a:ext uri="{FF2B5EF4-FFF2-40B4-BE49-F238E27FC236}">
                <a16:creationId xmlns:a16="http://schemas.microsoft.com/office/drawing/2014/main" id="{23A61114-72FB-4B75-EF1A-58D1FDE015F0}"/>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44576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6842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4">
            <a:extLst>
              <a:ext uri="{FF2B5EF4-FFF2-40B4-BE49-F238E27FC236}">
                <a16:creationId xmlns:a16="http://schemas.microsoft.com/office/drawing/2014/main" id="{11B59E50-0B5F-E70C-EBEE-602D1228E0C3}"/>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4310300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7B7E7ADA-CCD5-0D97-600F-C44E553517C9}"/>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4075605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66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66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3E4CDAD4-1DA8-25D0-D9A8-8933DC77D581}"/>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422841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21D4868-CE8F-27AF-E9AA-60ED00FDDF93}"/>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23378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56D6DFA8-59A1-3713-23EB-E56376A4A569}"/>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3794179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3"/>
            <a:ext cx="5214937" cy="40146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40146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ooter Placeholder 4">
            <a:extLst>
              <a:ext uri="{FF2B5EF4-FFF2-40B4-BE49-F238E27FC236}">
                <a16:creationId xmlns:a16="http://schemas.microsoft.com/office/drawing/2014/main" id="{E55A518A-3DF2-B568-AFAB-73C733B0D479}"/>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2054655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9E2EEDF-38E7-9A9C-F64C-0F10D108D696}"/>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918223"/>
            <a:ext cx="9144000" cy="615553"/>
          </a:xfrm>
          <a:noFill/>
          <a:effectLst/>
        </p:spPr>
        <p:txBody>
          <a:bodyPr lIns="0" tIns="0" rIns="0" bIns="0" anchor="b" anchorCtr="0">
            <a:spAutoFit/>
          </a:bodyPr>
          <a:lstStyle>
            <a:lvl1pPr>
              <a:defRPr sz="4000" spc="-50" baseline="0">
                <a:solidFill>
                  <a:schemeClr val="tx1"/>
                </a:solidFill>
                <a:effectLst/>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553998"/>
          </a:xfrm>
          <a:noFill/>
          <a:effectLst/>
        </p:spPr>
        <p:txBody>
          <a:bodyPr wrap="square" lIns="0" tIns="0" rIns="0" bIns="0">
            <a:spAutoFit/>
          </a:bodyPr>
          <a:lstStyle>
            <a:lvl1pPr marL="0" indent="0">
              <a:spcBef>
                <a:spcPts val="0"/>
              </a:spcBef>
              <a:buNone/>
              <a:defRPr sz="1800" spc="0" baseline="0">
                <a:solidFill>
                  <a:schemeClr val="tx1"/>
                </a:solidFill>
                <a:effectLst/>
                <a:latin typeface="+mn-lt"/>
                <a:cs typeface="Segoe UI" panose="020B0502040204020203" pitchFamily="34" charset="0"/>
              </a:defRPr>
            </a:lvl1pPr>
          </a:lstStyle>
          <a:p>
            <a:r>
              <a:rPr lang="en-US"/>
              <a:t>Speaker name(s)</a:t>
            </a:r>
          </a:p>
          <a:p>
            <a:r>
              <a:rPr lang="en-US"/>
              <a:t>Session date</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extBox 14">
            <a:extLst>
              <a:ext uri="{FF2B5EF4-FFF2-40B4-BE49-F238E27FC236}">
                <a16:creationId xmlns:a16="http://schemas.microsoft.com/office/drawing/2014/main" id="{8E93F31F-E97F-BE38-A1EA-C3159DFC99B1}"/>
              </a:ext>
            </a:extLst>
          </p:cNvPr>
          <p:cNvSpPr txBox="1"/>
          <p:nvPr userDrawn="1"/>
        </p:nvSpPr>
        <p:spPr>
          <a:xfrm>
            <a:off x="2556844" y="601397"/>
            <a:ext cx="1950855" cy="276999"/>
          </a:xfrm>
          <a:prstGeom prst="rect">
            <a:avLst/>
          </a:prstGeom>
          <a:noFill/>
        </p:spPr>
        <p:txBody>
          <a:bodyPr wrap="none" lIns="0" tIns="0" rIns="0" bIns="0" rtlCol="0">
            <a:spAutoFit/>
          </a:bodyPr>
          <a:lstStyle/>
          <a:p>
            <a:pPr algn="l"/>
            <a:r>
              <a:rPr lang="en-US" sz="1800">
                <a:latin typeface="+mj-lt"/>
              </a:rPr>
              <a:t>MVP Summit 2025</a:t>
            </a:r>
          </a:p>
        </p:txBody>
      </p:sp>
      <p:cxnSp>
        <p:nvCxnSpPr>
          <p:cNvPr id="16" name="Straight Connector 15">
            <a:extLst>
              <a:ext uri="{FF2B5EF4-FFF2-40B4-BE49-F238E27FC236}">
                <a16:creationId xmlns:a16="http://schemas.microsoft.com/office/drawing/2014/main" id="{268419D2-EE38-AEAF-B7C8-A35D9753EB4E}"/>
              </a:ext>
            </a:extLst>
          </p:cNvPr>
          <p:cNvCxnSpPr>
            <a:cxnSpLocks/>
          </p:cNvCxnSpPr>
          <p:nvPr userDrawn="1"/>
        </p:nvCxnSpPr>
        <p:spPr>
          <a:xfrm>
            <a:off x="2262571" y="585788"/>
            <a:ext cx="0" cy="292608"/>
          </a:xfrm>
          <a:prstGeom prst="line">
            <a:avLst/>
          </a:prstGeom>
          <a:ln w="25400">
            <a:solidFill>
              <a:schemeClr val="tx1">
                <a:alpha val="65103"/>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D811D8E2-D700-6D48-E10C-4B7B65360043}"/>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864884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D4212125-F4AE-EEB6-A4E8-08020440BC96}"/>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9670230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99ABFBBF-DA89-FA15-5D37-CFF750686BD8}"/>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6514275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AA3CE429-358B-4AF5-A369-6C1AB5F10CAE}"/>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8563464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922C2024-FF36-2857-E708-7CCC4F53A1ED}"/>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9856713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4" name="Footer Placeholder 4">
            <a:extLst>
              <a:ext uri="{FF2B5EF4-FFF2-40B4-BE49-F238E27FC236}">
                <a16:creationId xmlns:a16="http://schemas.microsoft.com/office/drawing/2014/main" id="{3340BED4-2B04-5204-75E5-7B8B01752946}"/>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811968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3BDB25C4-C596-FD2F-ED4F-02A9B881C2E5}"/>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184066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3AA74F73-7917-CF37-D965-C80E1AC80F40}"/>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2351350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C2B32DA4-659F-989B-8527-4D7AAF1701DD}"/>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5231986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4940A951-21C0-F917-AB7B-461E5D1F15C9}"/>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40416164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7F3DE17B-3B67-BE9F-9BE7-EE88C4F660A1}"/>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03060676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553998"/>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r>
              <a:rPr lang="en-US"/>
              <a:t>Speaker name(s)</a:t>
            </a:r>
          </a:p>
          <a:p>
            <a:r>
              <a:rPr lang="en-US"/>
              <a:t>Session date</a:t>
            </a:r>
          </a:p>
        </p:txBody>
      </p:sp>
      <p:pic>
        <p:nvPicPr>
          <p:cNvPr id="7" name="MS logo white - EMF" descr="Microsoft logo white text version">
            <a:extLst>
              <a:ext uri="{FF2B5EF4-FFF2-40B4-BE49-F238E27FC236}">
                <a16:creationId xmlns:a16="http://schemas.microsoft.com/office/drawing/2014/main" id="{79DBEA58-1ABC-38C7-209A-ED1B7854FB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TextBox 7">
            <a:extLst>
              <a:ext uri="{FF2B5EF4-FFF2-40B4-BE49-F238E27FC236}">
                <a16:creationId xmlns:a16="http://schemas.microsoft.com/office/drawing/2014/main" id="{D4EEF410-32B3-2D14-D76F-0AFCF1D0F157}"/>
              </a:ext>
            </a:extLst>
          </p:cNvPr>
          <p:cNvSpPr txBox="1"/>
          <p:nvPr userDrawn="1"/>
        </p:nvSpPr>
        <p:spPr>
          <a:xfrm>
            <a:off x="2556844" y="601397"/>
            <a:ext cx="1950855" cy="276999"/>
          </a:xfrm>
          <a:prstGeom prst="rect">
            <a:avLst/>
          </a:prstGeom>
          <a:noFill/>
        </p:spPr>
        <p:txBody>
          <a:bodyPr wrap="none" lIns="0" tIns="0" rIns="0" bIns="0" rtlCol="0">
            <a:spAutoFit/>
          </a:bodyPr>
          <a:lstStyle/>
          <a:p>
            <a:pPr algn="l"/>
            <a:r>
              <a:rPr lang="en-US" sz="1800">
                <a:latin typeface="+mj-lt"/>
              </a:rPr>
              <a:t>MVP Summit 2025</a:t>
            </a:r>
          </a:p>
        </p:txBody>
      </p:sp>
      <p:cxnSp>
        <p:nvCxnSpPr>
          <p:cNvPr id="10" name="Straight Connector 9">
            <a:extLst>
              <a:ext uri="{FF2B5EF4-FFF2-40B4-BE49-F238E27FC236}">
                <a16:creationId xmlns:a16="http://schemas.microsoft.com/office/drawing/2014/main" id="{0C7BF6B3-43A3-71E3-585F-3EF90D26FA8A}"/>
              </a:ext>
            </a:extLst>
          </p:cNvPr>
          <p:cNvCxnSpPr>
            <a:cxnSpLocks/>
          </p:cNvCxnSpPr>
          <p:nvPr userDrawn="1"/>
        </p:nvCxnSpPr>
        <p:spPr>
          <a:xfrm>
            <a:off x="2262571" y="585788"/>
            <a:ext cx="0" cy="292608"/>
          </a:xfrm>
          <a:prstGeom prst="line">
            <a:avLst/>
          </a:prstGeom>
          <a:ln w="25400">
            <a:solidFill>
              <a:schemeClr val="tx1">
                <a:alpha val="65103"/>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E833E3F9-F39E-08EE-9E78-35EE9CF288EF}"/>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9470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75C2B46B-3485-2CDA-4685-374CA27E0B95}"/>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26511923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C5853E59-24D4-FF8D-DF53-8E441B77F286}"/>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66538829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4">
            <a:extLst>
              <a:ext uri="{FF2B5EF4-FFF2-40B4-BE49-F238E27FC236}">
                <a16:creationId xmlns:a16="http://schemas.microsoft.com/office/drawing/2014/main" id="{688836D1-0598-4339-CA43-D5A586132D5E}"/>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6795858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4">
            <a:extLst>
              <a:ext uri="{FF2B5EF4-FFF2-40B4-BE49-F238E27FC236}">
                <a16:creationId xmlns:a16="http://schemas.microsoft.com/office/drawing/2014/main" id="{FC03BB20-F1C8-1913-C49F-79154617110D}"/>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08633481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DEF60EB6-B483-54B5-D930-72C02A841CA3}"/>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4130221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580DA71F-8BA9-313D-4178-7CE60B6D13E1}"/>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5598081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4">
            <a:extLst>
              <a:ext uri="{FF2B5EF4-FFF2-40B4-BE49-F238E27FC236}">
                <a16:creationId xmlns:a16="http://schemas.microsoft.com/office/drawing/2014/main" id="{74DDE94C-5C2E-A052-D9D2-D55F4FED4717}"/>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58667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4">
            <a:extLst>
              <a:ext uri="{FF2B5EF4-FFF2-40B4-BE49-F238E27FC236}">
                <a16:creationId xmlns:a16="http://schemas.microsoft.com/office/drawing/2014/main" id="{56FAD4EB-D011-9517-57A9-498FF4E4F052}"/>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2433675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A64A8B1B-F796-9018-F5CD-58664FEA09B1}"/>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8820727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0068D680-30E3-E5B9-45A7-871A525A085D}"/>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6255991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Bio_Dark">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5CC2E975-372A-7E02-1FD6-600861A4827F}"/>
              </a:ext>
            </a:extLst>
          </p:cNvPr>
          <p:cNvSpPr>
            <a:spLocks noGrp="1"/>
          </p:cNvSpPr>
          <p:nvPr>
            <p:ph type="body" sz="quarter" idx="19"/>
          </p:nvPr>
        </p:nvSpPr>
        <p:spPr>
          <a:xfrm>
            <a:off x="5810859" y="4697500"/>
            <a:ext cx="3740908" cy="365126"/>
          </a:xfrm>
        </p:spPr>
        <p:txBody>
          <a:bodyPr>
            <a:noAutofit/>
          </a:bodyPr>
          <a:lstStyle>
            <a:lvl1pPr marL="0" indent="0">
              <a:buNone/>
              <a:defRPr sz="1800" b="0" i="0">
                <a:solidFill>
                  <a:schemeClr val="bg2">
                    <a:lumMod val="20000"/>
                    <a:lumOff val="80000"/>
                    <a:alpha val="90000"/>
                  </a:schemeClr>
                </a:solidFill>
                <a:latin typeface="+mn-lt"/>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168FB2F2-2441-A572-8B39-B76A93E533F0}"/>
              </a:ext>
            </a:extLst>
          </p:cNvPr>
          <p:cNvSpPr>
            <a:spLocks noGrp="1"/>
          </p:cNvSpPr>
          <p:nvPr>
            <p:ph type="body" sz="quarter" idx="18"/>
          </p:nvPr>
        </p:nvSpPr>
        <p:spPr>
          <a:xfrm>
            <a:off x="5810859" y="3500172"/>
            <a:ext cx="3740908" cy="430079"/>
          </a:xfrm>
        </p:spPr>
        <p:txBody>
          <a:bodyPr>
            <a:noAutofit/>
          </a:bodyPr>
          <a:lstStyle>
            <a:lvl1pPr marL="0" indent="0">
              <a:buNone/>
              <a:defRPr sz="1800" b="0" i="0">
                <a:solidFill>
                  <a:schemeClr val="bg2">
                    <a:lumMod val="20000"/>
                    <a:lumOff val="80000"/>
                    <a:alpha val="90000"/>
                  </a:schemeClr>
                </a:solidFill>
                <a:latin typeface="+mn-lt"/>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B94619AD-2873-36C9-4A89-5AE548688AF1}"/>
              </a:ext>
            </a:extLst>
          </p:cNvPr>
          <p:cNvSpPr>
            <a:spLocks noGrp="1"/>
          </p:cNvSpPr>
          <p:nvPr>
            <p:ph type="body" sz="quarter" idx="17"/>
          </p:nvPr>
        </p:nvSpPr>
        <p:spPr>
          <a:xfrm>
            <a:off x="5810859" y="3139407"/>
            <a:ext cx="3740908" cy="430079"/>
          </a:xfrm>
        </p:spPr>
        <p:txBody>
          <a:bodyPr>
            <a:noAutofit/>
          </a:bodyPr>
          <a:lstStyle>
            <a:lvl1pPr marL="0" indent="0">
              <a:buNone/>
              <a:defRPr sz="1800" b="0" i="0">
                <a:solidFill>
                  <a:schemeClr val="bg2">
                    <a:lumMod val="20000"/>
                    <a:lumOff val="80000"/>
                    <a:alpha val="90000"/>
                  </a:schemeClr>
                </a:solidFill>
                <a:latin typeface="+mn-lt"/>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BE530940-7A1C-F4E2-F1BD-9B4FE1DBE729}"/>
              </a:ext>
            </a:extLst>
          </p:cNvPr>
          <p:cNvSpPr>
            <a:spLocks noGrp="1"/>
          </p:cNvSpPr>
          <p:nvPr>
            <p:ph type="body" sz="quarter" idx="16"/>
          </p:nvPr>
        </p:nvSpPr>
        <p:spPr>
          <a:xfrm>
            <a:off x="5810859" y="2577431"/>
            <a:ext cx="3740908" cy="561976"/>
          </a:xfrm>
        </p:spPr>
        <p:txBody>
          <a:bodyPr>
            <a:noAutofit/>
          </a:bodyPr>
          <a:lstStyle>
            <a:lvl1pPr marL="0" indent="0">
              <a:buNone/>
              <a:defRPr sz="2200" b="1" i="0">
                <a:latin typeface="+mj-lt"/>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p:nvPr>
        </p:nvSpPr>
        <p:spPr>
          <a:xfrm>
            <a:off x="1896601" y="1992084"/>
            <a:ext cx="3146425" cy="3146425"/>
          </a:xfrm>
          <a:prstGeom prst="ellipse">
            <a:avLst/>
          </a:prstGeom>
        </p:spPr>
        <p:txBody>
          <a:bodyPr/>
          <a:lstStyle>
            <a:lvl1pPr>
              <a:defRPr>
                <a:noFill/>
              </a:defRPr>
            </a:lvl1pPr>
          </a:lstStyle>
          <a:p>
            <a:endParaRPr lang="en-US"/>
          </a:p>
        </p:txBody>
      </p:sp>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lvl1pPr>
              <a:defRPr>
                <a:latin typeface="+mj-lt"/>
              </a:defRPr>
            </a:lvl1pPr>
          </a:lstStyle>
          <a:p>
            <a:r>
              <a:rPr lang="en-US"/>
              <a:t>Speaker Bio</a:t>
            </a:r>
          </a:p>
        </p:txBody>
      </p:sp>
      <p:sp>
        <p:nvSpPr>
          <p:cNvPr id="18" name="Decorative - Dash">
            <a:extLst>
              <a:ext uri="{FF2B5EF4-FFF2-40B4-BE49-F238E27FC236}">
                <a16:creationId xmlns:a16="http://schemas.microsoft.com/office/drawing/2014/main" id="{F3F3F40A-B56F-D2FD-0D02-9C4EC6C151F8}"/>
              </a:ext>
              <a:ext uri="{C183D7F6-B498-43B3-948B-1728B52AA6E4}">
                <adec:decorative xmlns:adec="http://schemas.microsoft.com/office/drawing/2017/decorative" val="1"/>
              </a:ext>
            </a:extLst>
          </p:cNvPr>
          <p:cNvSpPr/>
          <p:nvPr userDrawn="1"/>
        </p:nvSpPr>
        <p:spPr>
          <a:xfrm>
            <a:off x="5810859" y="429101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3" name="Footer Placeholder 4">
            <a:extLst>
              <a:ext uri="{FF2B5EF4-FFF2-40B4-BE49-F238E27FC236}">
                <a16:creationId xmlns:a16="http://schemas.microsoft.com/office/drawing/2014/main" id="{1D94B26B-A9D0-EC84-80A5-58B69C3FE45C}"/>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449720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5C37B5FB-B770-5B1F-DD5D-ECA06AC55490}"/>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915340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4">
            <a:extLst>
              <a:ext uri="{FF2B5EF4-FFF2-40B4-BE49-F238E27FC236}">
                <a16:creationId xmlns:a16="http://schemas.microsoft.com/office/drawing/2014/main" id="{B945FDDF-0012-0039-4CDA-D1E7B4716F60}"/>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4182088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A0EDDE46-80FC-C446-676E-A8566AC8624A}"/>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81004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4">
            <a:extLst>
              <a:ext uri="{FF2B5EF4-FFF2-40B4-BE49-F238E27FC236}">
                <a16:creationId xmlns:a16="http://schemas.microsoft.com/office/drawing/2014/main" id="{A56900D1-1A22-D2D8-0CED-9834CC18AB09}"/>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205380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3"/>
            <a:ext cx="3182027" cy="3786090"/>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3786088"/>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DC056183-9C99-B3D8-DB61-DCDA69B33C3D}"/>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0836311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758925"/>
            <a:ext cx="3182027" cy="5336976"/>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758925"/>
            <a:ext cx="6667500" cy="5336976"/>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ooter Placeholder 4">
            <a:extLst>
              <a:ext uri="{FF2B5EF4-FFF2-40B4-BE49-F238E27FC236}">
                <a16:creationId xmlns:a16="http://schemas.microsoft.com/office/drawing/2014/main" id="{C77F7849-2024-A9C3-580A-CCA10539878A}"/>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8158109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3" name="Footer Placeholder 4">
            <a:extLst>
              <a:ext uri="{FF2B5EF4-FFF2-40B4-BE49-F238E27FC236}">
                <a16:creationId xmlns:a16="http://schemas.microsoft.com/office/drawing/2014/main" id="{93D4E1D4-712A-CEB2-3681-4F53C435C6D8}"/>
              </a:ext>
            </a:extLst>
          </p:cNvPr>
          <p:cNvSpPr>
            <a:spLocks noGrp="1"/>
          </p:cNvSpPr>
          <p:nvPr>
            <p:ph type="ftr" sz="quarter" idx="3"/>
          </p:nvPr>
        </p:nvSpPr>
        <p:spPr>
          <a:xfrm>
            <a:off x="589281" y="6518788"/>
            <a:ext cx="4114800" cy="209042"/>
          </a:xfrm>
          <a:prstGeom prst="rect">
            <a:avLst/>
          </a:prstGeom>
        </p:spPr>
        <p:txBody>
          <a:bodyPr vert="horz" lIns="0" tIns="45720" rIns="0" bIns="45720" rtlCol="0" anchor="ctr"/>
          <a:lstStyle>
            <a:lvl1pPr algn="l">
              <a:defRPr sz="800">
                <a:solidFill>
                  <a:schemeClr val="bg1"/>
                </a:solidFill>
              </a:defRPr>
            </a:lvl1pPr>
          </a:lstStyle>
          <a:p>
            <a:r>
              <a:rPr lang="en-US"/>
              <a:t>Microsoft Confidential</a:t>
            </a:r>
          </a:p>
        </p:txBody>
      </p:sp>
    </p:spTree>
    <p:extLst>
      <p:ext uri="{BB962C8B-B14F-4D97-AF65-F5344CB8AC3E}">
        <p14:creationId xmlns:p14="http://schemas.microsoft.com/office/powerpoint/2010/main" val="26100719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2" name="Footer Placeholder 4">
            <a:extLst>
              <a:ext uri="{FF2B5EF4-FFF2-40B4-BE49-F238E27FC236}">
                <a16:creationId xmlns:a16="http://schemas.microsoft.com/office/drawing/2014/main" id="{F4EEBA80-E8E1-B7D3-BF00-D2BEA3BA6B85}"/>
              </a:ext>
            </a:extLst>
          </p:cNvPr>
          <p:cNvSpPr>
            <a:spLocks noGrp="1"/>
          </p:cNvSpPr>
          <p:nvPr>
            <p:ph type="ftr" sz="quarter" idx="3"/>
          </p:nvPr>
        </p:nvSpPr>
        <p:spPr>
          <a:xfrm>
            <a:off x="589281" y="6518788"/>
            <a:ext cx="4114800" cy="209042"/>
          </a:xfrm>
          <a:prstGeom prst="rect">
            <a:avLst/>
          </a:prstGeom>
        </p:spPr>
        <p:txBody>
          <a:bodyPr vert="horz" lIns="0" tIns="45720" rIns="0" bIns="45720" rtlCol="0" anchor="ctr"/>
          <a:lstStyle>
            <a:lvl1pPr algn="l">
              <a:defRPr sz="800">
                <a:solidFill>
                  <a:schemeClr val="bg1"/>
                </a:solidFill>
              </a:defRPr>
            </a:lvl1pPr>
          </a:lstStyle>
          <a:p>
            <a:r>
              <a:rPr lang="en-US"/>
              <a:t>Microsoft Confidential</a:t>
            </a:r>
          </a:p>
        </p:txBody>
      </p:sp>
    </p:spTree>
    <p:extLst>
      <p:ext uri="{BB962C8B-B14F-4D97-AF65-F5344CB8AC3E}">
        <p14:creationId xmlns:p14="http://schemas.microsoft.com/office/powerpoint/2010/main" val="744962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2" name="Footer Placeholder 4">
            <a:extLst>
              <a:ext uri="{FF2B5EF4-FFF2-40B4-BE49-F238E27FC236}">
                <a16:creationId xmlns:a16="http://schemas.microsoft.com/office/drawing/2014/main" id="{E145CAB7-E64F-C55A-578B-83431246FB66}"/>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4044613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5" name="Footer Placeholder 4">
            <a:extLst>
              <a:ext uri="{FF2B5EF4-FFF2-40B4-BE49-F238E27FC236}">
                <a16:creationId xmlns:a16="http://schemas.microsoft.com/office/drawing/2014/main" id="{1DCF1D6A-DCE8-0E3B-C2E0-F71AF5DF2F7E}"/>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7368306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 Bio_Ligh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7CA84C5B-EBD9-6953-2C42-23BC40C47518}"/>
              </a:ext>
            </a:extLst>
          </p:cNvPr>
          <p:cNvSpPr>
            <a:spLocks noGrp="1"/>
          </p:cNvSpPr>
          <p:nvPr>
            <p:ph type="body" sz="quarter" idx="24"/>
          </p:nvPr>
        </p:nvSpPr>
        <p:spPr>
          <a:xfrm>
            <a:off x="6552605" y="5973341"/>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9E1FA343-C047-835D-5197-8B7A4A39DDA3}"/>
              </a:ext>
            </a:extLst>
          </p:cNvPr>
          <p:cNvSpPr>
            <a:spLocks noGrp="1"/>
          </p:cNvSpPr>
          <p:nvPr>
            <p:ph type="body" sz="quarter" idx="23"/>
          </p:nvPr>
        </p:nvSpPr>
        <p:spPr>
          <a:xfrm>
            <a:off x="6552605" y="5370540"/>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Decorative - Dash">
            <a:extLst>
              <a:ext uri="{FF2B5EF4-FFF2-40B4-BE49-F238E27FC236}">
                <a16:creationId xmlns:a16="http://schemas.microsoft.com/office/drawing/2014/main" id="{8DBACC59-CEA1-1E68-D96D-C55929C9585E}"/>
              </a:ext>
              <a:ext uri="{C183D7F6-B498-43B3-948B-1728B52AA6E4}">
                <adec:decorative xmlns:adec="http://schemas.microsoft.com/office/drawing/2017/decorative" val="1"/>
              </a:ext>
            </a:extLst>
          </p:cNvPr>
          <p:cNvSpPr/>
          <p:nvPr userDrawn="1"/>
        </p:nvSpPr>
        <p:spPr>
          <a:xfrm>
            <a:off x="6654851"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8" name="Text Placeholder 12">
            <a:extLst>
              <a:ext uri="{FF2B5EF4-FFF2-40B4-BE49-F238E27FC236}">
                <a16:creationId xmlns:a16="http://schemas.microsoft.com/office/drawing/2014/main" id="{87925FBD-8DF0-BC9C-F258-B5DC46483009}"/>
              </a:ext>
            </a:extLst>
          </p:cNvPr>
          <p:cNvSpPr>
            <a:spLocks noGrp="1"/>
          </p:cNvSpPr>
          <p:nvPr>
            <p:ph type="body" sz="quarter" idx="22"/>
          </p:nvPr>
        </p:nvSpPr>
        <p:spPr>
          <a:xfrm>
            <a:off x="6552605" y="4767739"/>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Subtitle">
            <a:extLst>
              <a:ext uri="{FF2B5EF4-FFF2-40B4-BE49-F238E27FC236}">
                <a16:creationId xmlns:a16="http://schemas.microsoft.com/office/drawing/2014/main" id="{30AFD584-FA93-ECE2-B9B3-EF3121EB6E48}"/>
              </a:ext>
            </a:extLst>
          </p:cNvPr>
          <p:cNvSpPr>
            <a:spLocks noGrp="1"/>
          </p:cNvSpPr>
          <p:nvPr>
            <p:ph type="body" sz="quarter" idx="21"/>
          </p:nvPr>
        </p:nvSpPr>
        <p:spPr>
          <a:xfrm>
            <a:off x="6552605" y="4299388"/>
            <a:ext cx="3740908" cy="469922"/>
          </a:xfrm>
        </p:spPr>
        <p:txBody>
          <a:bodyPr>
            <a:noAutofit/>
          </a:bodyPr>
          <a:lstStyle>
            <a:lvl1pPr marL="0" indent="0">
              <a:buNone/>
              <a:defRPr sz="22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Picture Placeholder 2">
            <a:extLst>
              <a:ext uri="{FF2B5EF4-FFF2-40B4-BE49-F238E27FC236}">
                <a16:creationId xmlns:a16="http://schemas.microsoft.com/office/drawing/2014/main" id="{625DB14B-01F0-8132-EC27-5373769533F6}"/>
              </a:ext>
            </a:extLst>
          </p:cNvPr>
          <p:cNvSpPr>
            <a:spLocks noGrp="1"/>
          </p:cNvSpPr>
          <p:nvPr>
            <p:ph type="pic" sz="quarter" idx="16" hasCustomPrompt="1"/>
          </p:nvPr>
        </p:nvSpPr>
        <p:spPr>
          <a:xfrm>
            <a:off x="6573760" y="2009047"/>
            <a:ext cx="2119439" cy="2119439"/>
          </a:xfrm>
          <a:prstGeom prst="ellipse">
            <a:avLst/>
          </a:prstGeom>
        </p:spPr>
        <p:txBody>
          <a:bodyPr/>
          <a:lstStyle>
            <a:lvl1pPr marL="0" indent="0">
              <a:buNone/>
              <a:defRPr>
                <a:noFill/>
              </a:defRPr>
            </a:lvl1pPr>
          </a:lstStyle>
          <a:p>
            <a:r>
              <a:rPr lang="en-US"/>
              <a:t>v</a:t>
            </a:r>
          </a:p>
        </p:txBody>
      </p:sp>
      <p:sp>
        <p:nvSpPr>
          <p:cNvPr id="15" name="Text Placeholder 12">
            <a:extLst>
              <a:ext uri="{FF2B5EF4-FFF2-40B4-BE49-F238E27FC236}">
                <a16:creationId xmlns:a16="http://schemas.microsoft.com/office/drawing/2014/main" id="{2C384E6A-A86E-0219-1A60-4F3164B98998}"/>
              </a:ext>
            </a:extLst>
          </p:cNvPr>
          <p:cNvSpPr>
            <a:spLocks noGrp="1"/>
          </p:cNvSpPr>
          <p:nvPr>
            <p:ph type="body" sz="quarter" idx="20"/>
          </p:nvPr>
        </p:nvSpPr>
        <p:spPr>
          <a:xfrm>
            <a:off x="2207351" y="5973341"/>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2FFBC515-22C8-AE29-8186-797EAA0849CF}"/>
              </a:ext>
            </a:extLst>
          </p:cNvPr>
          <p:cNvSpPr>
            <a:spLocks noGrp="1"/>
          </p:cNvSpPr>
          <p:nvPr>
            <p:ph type="body" sz="quarter" idx="19"/>
          </p:nvPr>
        </p:nvSpPr>
        <p:spPr>
          <a:xfrm>
            <a:off x="2207351" y="5370540"/>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Decorative - Dash">
            <a:extLst>
              <a:ext uri="{FF2B5EF4-FFF2-40B4-BE49-F238E27FC236}">
                <a16:creationId xmlns:a16="http://schemas.microsoft.com/office/drawing/2014/main" id="{2C491BEE-5191-1BF3-9C25-0A01102E1993}"/>
              </a:ext>
              <a:ext uri="{C183D7F6-B498-43B3-948B-1728B52AA6E4}">
                <adec:decorative xmlns:adec="http://schemas.microsoft.com/office/drawing/2017/decorative" val="1"/>
              </a:ext>
            </a:extLst>
          </p:cNvPr>
          <p:cNvSpPr/>
          <p:nvPr userDrawn="1"/>
        </p:nvSpPr>
        <p:spPr>
          <a:xfrm>
            <a:off x="2320748"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3" name="Text Placeholder 12">
            <a:extLst>
              <a:ext uri="{FF2B5EF4-FFF2-40B4-BE49-F238E27FC236}">
                <a16:creationId xmlns:a16="http://schemas.microsoft.com/office/drawing/2014/main" id="{810900FD-D8E5-146F-1E88-1E3F4DF78444}"/>
              </a:ext>
            </a:extLst>
          </p:cNvPr>
          <p:cNvSpPr>
            <a:spLocks noGrp="1"/>
          </p:cNvSpPr>
          <p:nvPr>
            <p:ph type="body" sz="quarter" idx="18"/>
          </p:nvPr>
        </p:nvSpPr>
        <p:spPr>
          <a:xfrm>
            <a:off x="2207351" y="4767739"/>
            <a:ext cx="3740908" cy="392948"/>
          </a:xfrm>
        </p:spPr>
        <p:txBody>
          <a:bodyPr>
            <a:noAutofit/>
          </a:bodyPr>
          <a:lstStyle>
            <a:lvl1pPr marL="0" indent="0">
              <a:buNone/>
              <a:defRPr sz="18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Subtitle">
            <a:extLst>
              <a:ext uri="{FF2B5EF4-FFF2-40B4-BE49-F238E27FC236}">
                <a16:creationId xmlns:a16="http://schemas.microsoft.com/office/drawing/2014/main" id="{96BCA8E4-8B97-77C4-C623-5035FEF8F226}"/>
              </a:ext>
            </a:extLst>
          </p:cNvPr>
          <p:cNvSpPr>
            <a:spLocks noGrp="1"/>
          </p:cNvSpPr>
          <p:nvPr>
            <p:ph type="body" sz="quarter" idx="17"/>
          </p:nvPr>
        </p:nvSpPr>
        <p:spPr>
          <a:xfrm>
            <a:off x="2207351" y="4299388"/>
            <a:ext cx="3740908" cy="469922"/>
          </a:xfrm>
        </p:spPr>
        <p:txBody>
          <a:bodyPr>
            <a:noAutofit/>
          </a:bodyPr>
          <a:lstStyle>
            <a:lvl1pPr marL="0" indent="0">
              <a:buNone/>
              <a:defRPr sz="22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1">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2136231" y="2009047"/>
            <a:ext cx="2119439" cy="2119439"/>
          </a:xfrm>
          <a:prstGeom prst="ellipse">
            <a:avLst/>
          </a:prstGeom>
        </p:spPr>
        <p:txBody>
          <a:bodyPr/>
          <a:lstStyle>
            <a:lvl1pPr marL="0" indent="0">
              <a:buNone/>
              <a:defRPr>
                <a:noFill/>
              </a:defRPr>
            </a:lvl1pPr>
          </a:lstStyle>
          <a:p>
            <a:r>
              <a:rPr lang="en-US"/>
              <a:t>v</a:t>
            </a:r>
          </a:p>
        </p:txBody>
      </p:sp>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3" name="Footer Placeholder 4">
            <a:extLst>
              <a:ext uri="{FF2B5EF4-FFF2-40B4-BE49-F238E27FC236}">
                <a16:creationId xmlns:a16="http://schemas.microsoft.com/office/drawing/2014/main" id="{A2C3991F-E469-6CC1-E892-1A5408B76717}"/>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56584827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4" name="Footer Placeholder 4">
            <a:extLst>
              <a:ext uri="{FF2B5EF4-FFF2-40B4-BE49-F238E27FC236}">
                <a16:creationId xmlns:a16="http://schemas.microsoft.com/office/drawing/2014/main" id="{6EF4C0BB-6358-C7B1-A2E3-4ACEDD84D3D8}"/>
              </a:ext>
            </a:extLst>
          </p:cNvPr>
          <p:cNvSpPr>
            <a:spLocks noGrp="1"/>
          </p:cNvSpPr>
          <p:nvPr>
            <p:ph type="ftr" sz="quarter" idx="3"/>
          </p:nvPr>
        </p:nvSpPr>
        <p:spPr>
          <a:xfrm>
            <a:off x="589281" y="6518788"/>
            <a:ext cx="4114800" cy="209042"/>
          </a:xfrm>
          <a:prstGeom prst="rect">
            <a:avLst/>
          </a:prstGeom>
        </p:spPr>
        <p:txBody>
          <a:bodyPr vert="horz" lIns="0" tIns="45720" rIns="0" bIns="45720" rtlCol="0" anchor="ctr"/>
          <a:lstStyle>
            <a:lvl1pPr algn="l">
              <a:defRPr sz="800">
                <a:solidFill>
                  <a:schemeClr val="bg1"/>
                </a:solidFill>
              </a:defRPr>
            </a:lvl1pPr>
          </a:lstStyle>
          <a:p>
            <a:r>
              <a:rPr lang="en-US"/>
              <a:t>Microsoft Confidential</a:t>
            </a:r>
          </a:p>
        </p:txBody>
      </p:sp>
    </p:spTree>
    <p:extLst>
      <p:ext uri="{BB962C8B-B14F-4D97-AF65-F5344CB8AC3E}">
        <p14:creationId xmlns:p14="http://schemas.microsoft.com/office/powerpoint/2010/main" val="3037001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ank you - Dark">
    <p:bg>
      <p:bgPr>
        <a:solidFill>
          <a:schemeClr val="bg1"/>
        </a:solidFill>
        <a:effectLst/>
      </p:bgPr>
    </p:bg>
    <p:spTree>
      <p:nvGrpSpPr>
        <p:cNvPr id="1" name=""/>
        <p:cNvGrpSpPr/>
        <p:nvPr/>
      </p:nvGrpSpPr>
      <p:grpSpPr>
        <a:xfrm>
          <a:off x="0" y="0"/>
          <a:ext cx="0" cy="0"/>
          <a:chOff x="0" y="0"/>
          <a:chExt cx="0" cy="0"/>
        </a:xfrm>
      </p:grpSpPr>
      <p:pic>
        <p:nvPicPr>
          <p:cNvPr id="6" name="Picture 5" descr="A cartoon of a city&#10;&#10;Description automatically generated">
            <a:extLst>
              <a:ext uri="{FF2B5EF4-FFF2-40B4-BE49-F238E27FC236}">
                <a16:creationId xmlns:a16="http://schemas.microsoft.com/office/drawing/2014/main" id="{8E2F09A1-A72B-97B8-BB3A-F8ABEF32AD65}"/>
              </a:ext>
            </a:extLst>
          </p:cNvPr>
          <p:cNvPicPr>
            <a:picLocks noChangeAspect="1"/>
          </p:cNvPicPr>
          <p:nvPr userDrawn="1"/>
        </p:nvPicPr>
        <p:blipFill>
          <a:blip r:embed="rId2"/>
          <a:srcRect l="16495" t="28046" r="13420" b="23296"/>
          <a:stretch/>
        </p:blipFill>
        <p:spPr>
          <a:xfrm>
            <a:off x="0" y="0"/>
            <a:ext cx="12192000" cy="6858000"/>
          </a:xfrm>
          <a:prstGeom prst="rect">
            <a:avLst/>
          </a:prstGeom>
        </p:spPr>
      </p:pic>
      <p:sp>
        <p:nvSpPr>
          <p:cNvPr id="2" name="Title 1"/>
          <p:cNvSpPr>
            <a:spLocks noGrp="1"/>
          </p:cNvSpPr>
          <p:nvPr>
            <p:ph type="title" hasCustomPrompt="1"/>
          </p:nvPr>
        </p:nvSpPr>
        <p:spPr>
          <a:xfrm>
            <a:off x="585216" y="2620310"/>
            <a:ext cx="9144000" cy="914096"/>
          </a:xfrm>
          <a:noFill/>
        </p:spPr>
        <p:txBody>
          <a:bodyPr lIns="0" tIns="0" rIns="0" bIns="0" anchor="b" anchorCtr="0">
            <a:spAutoFit/>
          </a:bodyPr>
          <a:lstStyle>
            <a:lvl1pPr algn="l" defTabSz="932742" rtl="0" eaLnBrk="1" latinLnBrk="0" hangingPunct="1">
              <a:lnSpc>
                <a:spcPct val="90000"/>
              </a:lnSpc>
              <a:spcBef>
                <a:spcPct val="0"/>
              </a:spcBef>
              <a:buNone/>
              <a:defRPr lang="en-US" sz="6600" b="0" kern="1200" cap="none" spc="-50" baseline="0" dirty="0">
                <a:ln w="3175">
                  <a:noFill/>
                </a:ln>
                <a:solidFill>
                  <a:schemeClr val="bg1"/>
                </a:solidFill>
                <a:effectLst/>
                <a:latin typeface="+mj-lt"/>
                <a:ea typeface="+mn-ea"/>
                <a:cs typeface="Segoe UI" pitchFamily="34" charset="0"/>
              </a:defRPr>
            </a:lvl1pPr>
          </a:lstStyle>
          <a:p>
            <a:r>
              <a:rPr lang="en-US"/>
              <a:t>Thank you!</a:t>
            </a:r>
          </a:p>
        </p:txBody>
      </p:sp>
      <p:sp>
        <p:nvSpPr>
          <p:cNvPr id="4" name="Footer Placeholder 4">
            <a:extLst>
              <a:ext uri="{FF2B5EF4-FFF2-40B4-BE49-F238E27FC236}">
                <a16:creationId xmlns:a16="http://schemas.microsoft.com/office/drawing/2014/main" id="{295D6CA8-F994-F774-8E2A-95EF6B41E2DB}"/>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bg1"/>
                </a:solidFill>
              </a:defRPr>
            </a:lvl1pPr>
          </a:lstStyle>
          <a:p>
            <a:r>
              <a:rPr lang="en-US"/>
              <a:t>Microsoft Confidential</a:t>
            </a:r>
          </a:p>
        </p:txBody>
      </p:sp>
    </p:spTree>
    <p:extLst>
      <p:ext uri="{BB962C8B-B14F-4D97-AF65-F5344CB8AC3E}">
        <p14:creationId xmlns:p14="http://schemas.microsoft.com/office/powerpoint/2010/main" val="3093464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8EADAE2-47EB-C1F9-040D-DD74C0A051D3}"/>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886276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bg2">
            <a:lumMod val="75000"/>
          </a:schemeClr>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Footer Placeholder 4">
            <a:extLst>
              <a:ext uri="{FF2B5EF4-FFF2-40B4-BE49-F238E27FC236}">
                <a16:creationId xmlns:a16="http://schemas.microsoft.com/office/drawing/2014/main" id="{90AFC4D8-6C6C-9257-A7C8-963A708BDF1D}"/>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767838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4173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FC294-8A26-120C-670A-C3BCB5E87ED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white - EMF" descr="Microsoft logo white text version">
            <a:extLst>
              <a:ext uri="{FF2B5EF4-FFF2-40B4-BE49-F238E27FC236}">
                <a16:creationId xmlns:a16="http://schemas.microsoft.com/office/drawing/2014/main" id="{793622C4-2B8D-1043-10DA-33B5AD9815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4000" dirty="0">
                <a:solidFill>
                  <a:srgbClr val="FFF0C9"/>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14658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EA5C-45B0-DB00-7B01-FB86EB810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51663-2378-8169-7A52-E095C486B4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0F94E-4B1F-0519-38AC-ECC434A2255F}"/>
              </a:ext>
            </a:extLst>
          </p:cNvPr>
          <p:cNvSpPr>
            <a:spLocks noGrp="1"/>
          </p:cNvSpPr>
          <p:nvPr>
            <p:ph type="dt" sz="half" idx="10"/>
          </p:nvPr>
        </p:nvSpPr>
        <p:spPr/>
        <p:txBody>
          <a:bodyPr/>
          <a:lstStyle/>
          <a:p>
            <a:fld id="{9B9673D4-62DF-47D1-BC74-6858B2285442}" type="datetimeFigureOut">
              <a:rPr lang="en-US" smtClean="0"/>
              <a:t>9/8/2025</a:t>
            </a:fld>
            <a:endParaRPr lang="en-US"/>
          </a:p>
        </p:txBody>
      </p:sp>
      <p:sp>
        <p:nvSpPr>
          <p:cNvPr id="5" name="Footer Placeholder 4">
            <a:extLst>
              <a:ext uri="{FF2B5EF4-FFF2-40B4-BE49-F238E27FC236}">
                <a16:creationId xmlns:a16="http://schemas.microsoft.com/office/drawing/2014/main" id="{6FCA151C-726B-D704-C9C5-2B3136BDA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6486E-56D5-FE0E-229A-F52017C4A831}"/>
              </a:ext>
            </a:extLst>
          </p:cNvPr>
          <p:cNvSpPr>
            <a:spLocks noGrp="1"/>
          </p:cNvSpPr>
          <p:nvPr>
            <p:ph type="sldNum" sz="quarter" idx="12"/>
          </p:nvPr>
        </p:nvSpPr>
        <p:spPr/>
        <p:txBody>
          <a:bodyPr/>
          <a:lstStyle/>
          <a:p>
            <a:fld id="{71D5F98F-EE83-47A9-8FD7-4A7A3502B38F}" type="slidenum">
              <a:rPr lang="en-US" smtClean="0"/>
              <a:t>‹#›</a:t>
            </a:fld>
            <a:endParaRPr lang="en-US"/>
          </a:p>
        </p:txBody>
      </p:sp>
    </p:spTree>
    <p:extLst>
      <p:ext uri="{BB962C8B-B14F-4D97-AF65-F5344CB8AC3E}">
        <p14:creationId xmlns:p14="http://schemas.microsoft.com/office/powerpoint/2010/main" val="147612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peaker Bio_Light">
    <p:spTree>
      <p:nvGrpSpPr>
        <p:cNvPr id="1" name=""/>
        <p:cNvGrpSpPr/>
        <p:nvPr/>
      </p:nvGrpSpPr>
      <p:grpSpPr>
        <a:xfrm>
          <a:off x="0" y="0"/>
          <a:ext cx="0" cy="0"/>
          <a:chOff x="0" y="0"/>
          <a:chExt cx="0" cy="0"/>
        </a:xfrm>
      </p:grpSpPr>
      <p:sp>
        <p:nvSpPr>
          <p:cNvPr id="24" name="Text Placeholder 12">
            <a:extLst>
              <a:ext uri="{FF2B5EF4-FFF2-40B4-BE49-F238E27FC236}">
                <a16:creationId xmlns:a16="http://schemas.microsoft.com/office/drawing/2014/main" id="{B24993A9-AE71-23E4-5DAB-37D933D2954B}"/>
              </a:ext>
            </a:extLst>
          </p:cNvPr>
          <p:cNvSpPr>
            <a:spLocks noGrp="1"/>
          </p:cNvSpPr>
          <p:nvPr>
            <p:ph type="body" sz="quarter" idx="32"/>
          </p:nvPr>
        </p:nvSpPr>
        <p:spPr>
          <a:xfrm>
            <a:off x="8281297" y="5974912"/>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F99B8C86-A9F6-6C9D-5D68-CD66170533B8}"/>
              </a:ext>
            </a:extLst>
          </p:cNvPr>
          <p:cNvSpPr>
            <a:spLocks noGrp="1"/>
          </p:cNvSpPr>
          <p:nvPr>
            <p:ph type="body" sz="quarter" idx="31"/>
          </p:nvPr>
        </p:nvSpPr>
        <p:spPr>
          <a:xfrm>
            <a:off x="8281297" y="5379767"/>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Decorative - Dash">
            <a:extLst>
              <a:ext uri="{FF2B5EF4-FFF2-40B4-BE49-F238E27FC236}">
                <a16:creationId xmlns:a16="http://schemas.microsoft.com/office/drawing/2014/main" id="{35E222F8-6BB0-5A68-6225-FAFA6EB8A706}"/>
              </a:ext>
              <a:ext uri="{C183D7F6-B498-43B3-948B-1728B52AA6E4}">
                <adec:decorative xmlns:adec="http://schemas.microsoft.com/office/drawing/2017/decorative" val="1"/>
              </a:ext>
            </a:extLst>
          </p:cNvPr>
          <p:cNvSpPr/>
          <p:nvPr userDrawn="1"/>
        </p:nvSpPr>
        <p:spPr>
          <a:xfrm>
            <a:off x="8394695"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22" name="Text Placeholder 12">
            <a:extLst>
              <a:ext uri="{FF2B5EF4-FFF2-40B4-BE49-F238E27FC236}">
                <a16:creationId xmlns:a16="http://schemas.microsoft.com/office/drawing/2014/main" id="{69115437-1045-0DBC-DCCA-AF14A4E9E095}"/>
              </a:ext>
            </a:extLst>
          </p:cNvPr>
          <p:cNvSpPr>
            <a:spLocks noGrp="1"/>
          </p:cNvSpPr>
          <p:nvPr>
            <p:ph type="body" sz="quarter" idx="30"/>
          </p:nvPr>
        </p:nvSpPr>
        <p:spPr>
          <a:xfrm>
            <a:off x="8281297" y="4632791"/>
            <a:ext cx="3740908" cy="430079"/>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Subtitle 3">
            <a:extLst>
              <a:ext uri="{FF2B5EF4-FFF2-40B4-BE49-F238E27FC236}">
                <a16:creationId xmlns:a16="http://schemas.microsoft.com/office/drawing/2014/main" id="{5844047A-37B5-FBF8-9F43-89A0695DDBC0}"/>
              </a:ext>
            </a:extLst>
          </p:cNvPr>
          <p:cNvSpPr>
            <a:spLocks noGrp="1"/>
          </p:cNvSpPr>
          <p:nvPr>
            <p:ph type="body" sz="quarter" idx="29"/>
          </p:nvPr>
        </p:nvSpPr>
        <p:spPr>
          <a:xfrm>
            <a:off x="8281297" y="416915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3" name="Picture Placeholder 3">
            <a:extLst>
              <a:ext uri="{FF2B5EF4-FFF2-40B4-BE49-F238E27FC236}">
                <a16:creationId xmlns:a16="http://schemas.microsoft.com/office/drawing/2014/main" id="{EBC60511-45DB-60E7-B0CA-12577EB53E9F}"/>
              </a:ext>
            </a:extLst>
          </p:cNvPr>
          <p:cNvSpPr>
            <a:spLocks noGrp="1"/>
          </p:cNvSpPr>
          <p:nvPr>
            <p:ph type="pic" sz="quarter" idx="21" hasCustomPrompt="1"/>
          </p:nvPr>
        </p:nvSpPr>
        <p:spPr>
          <a:xfrm>
            <a:off x="8352572" y="2009048"/>
            <a:ext cx="1920070" cy="1920070"/>
          </a:xfrm>
          <a:prstGeom prst="ellipse">
            <a:avLst/>
          </a:prstGeom>
        </p:spPr>
        <p:txBody>
          <a:bodyPr/>
          <a:lstStyle>
            <a:lvl1pPr marL="0" indent="0">
              <a:buNone/>
              <a:defRPr>
                <a:noFill/>
              </a:defRPr>
            </a:lvl1pPr>
          </a:lstStyle>
          <a:p>
            <a:r>
              <a:rPr lang="en-US"/>
              <a:t>v</a:t>
            </a:r>
          </a:p>
        </p:txBody>
      </p:sp>
      <p:sp>
        <p:nvSpPr>
          <p:cNvPr id="19" name="Text Placeholder 12">
            <a:extLst>
              <a:ext uri="{FF2B5EF4-FFF2-40B4-BE49-F238E27FC236}">
                <a16:creationId xmlns:a16="http://schemas.microsoft.com/office/drawing/2014/main" id="{9B5A5848-7823-16F8-5130-67391ED473E0}"/>
              </a:ext>
            </a:extLst>
          </p:cNvPr>
          <p:cNvSpPr>
            <a:spLocks noGrp="1"/>
          </p:cNvSpPr>
          <p:nvPr>
            <p:ph type="body" sz="quarter" idx="28"/>
          </p:nvPr>
        </p:nvSpPr>
        <p:spPr>
          <a:xfrm>
            <a:off x="4430513" y="5974912"/>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A84CDCAE-3DFA-8B9D-8E8B-308EAA9094BD}"/>
              </a:ext>
            </a:extLst>
          </p:cNvPr>
          <p:cNvSpPr>
            <a:spLocks noGrp="1"/>
          </p:cNvSpPr>
          <p:nvPr>
            <p:ph type="body" sz="quarter" idx="27"/>
          </p:nvPr>
        </p:nvSpPr>
        <p:spPr>
          <a:xfrm>
            <a:off x="4430513" y="5379767"/>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Decorative - Dash">
            <a:extLst>
              <a:ext uri="{FF2B5EF4-FFF2-40B4-BE49-F238E27FC236}">
                <a16:creationId xmlns:a16="http://schemas.microsoft.com/office/drawing/2014/main" id="{742233EB-8F75-EC01-E285-DF43658C5052}"/>
              </a:ext>
              <a:ext uri="{C183D7F6-B498-43B3-948B-1728B52AA6E4}">
                <adec:decorative xmlns:adec="http://schemas.microsoft.com/office/drawing/2017/decorative" val="1"/>
              </a:ext>
            </a:extLst>
          </p:cNvPr>
          <p:cNvSpPr/>
          <p:nvPr userDrawn="1"/>
        </p:nvSpPr>
        <p:spPr>
          <a:xfrm>
            <a:off x="4543911"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7" name="Text Placeholder 12">
            <a:extLst>
              <a:ext uri="{FF2B5EF4-FFF2-40B4-BE49-F238E27FC236}">
                <a16:creationId xmlns:a16="http://schemas.microsoft.com/office/drawing/2014/main" id="{02CFE263-4C9F-990D-B9E7-5B3BD2E1636D}"/>
              </a:ext>
            </a:extLst>
          </p:cNvPr>
          <p:cNvSpPr>
            <a:spLocks noGrp="1"/>
          </p:cNvSpPr>
          <p:nvPr>
            <p:ph type="body" sz="quarter" idx="26"/>
          </p:nvPr>
        </p:nvSpPr>
        <p:spPr>
          <a:xfrm>
            <a:off x="4430513" y="4632791"/>
            <a:ext cx="3740908" cy="430079"/>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Subtitle 2">
            <a:extLst>
              <a:ext uri="{FF2B5EF4-FFF2-40B4-BE49-F238E27FC236}">
                <a16:creationId xmlns:a16="http://schemas.microsoft.com/office/drawing/2014/main" id="{9A6A13B7-FB51-0CAC-F778-AE7A2481C024}"/>
              </a:ext>
            </a:extLst>
          </p:cNvPr>
          <p:cNvSpPr>
            <a:spLocks noGrp="1"/>
          </p:cNvSpPr>
          <p:nvPr>
            <p:ph type="body" sz="quarter" idx="25"/>
          </p:nvPr>
        </p:nvSpPr>
        <p:spPr>
          <a:xfrm>
            <a:off x="4430513" y="416915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Picture Placeholder 2">
            <a:extLst>
              <a:ext uri="{FF2B5EF4-FFF2-40B4-BE49-F238E27FC236}">
                <a16:creationId xmlns:a16="http://schemas.microsoft.com/office/drawing/2014/main" id="{06B476FF-FCE4-D2EB-4C92-B26CCFF84508}"/>
              </a:ext>
            </a:extLst>
          </p:cNvPr>
          <p:cNvSpPr>
            <a:spLocks noGrp="1"/>
          </p:cNvSpPr>
          <p:nvPr>
            <p:ph type="pic" sz="quarter" idx="16" hasCustomPrompt="1"/>
          </p:nvPr>
        </p:nvSpPr>
        <p:spPr>
          <a:xfrm>
            <a:off x="4430513" y="2009048"/>
            <a:ext cx="1920070" cy="1920070"/>
          </a:xfrm>
          <a:prstGeom prst="ellipse">
            <a:avLst/>
          </a:prstGeom>
        </p:spPr>
        <p:txBody>
          <a:bodyPr/>
          <a:lstStyle>
            <a:lvl1pPr marL="0" indent="0">
              <a:buNone/>
              <a:defRPr>
                <a:noFill/>
              </a:defRPr>
            </a:lvl1pPr>
          </a:lstStyle>
          <a:p>
            <a:r>
              <a:rPr lang="en-US"/>
              <a:t>v</a:t>
            </a:r>
          </a:p>
        </p:txBody>
      </p:sp>
      <p:sp>
        <p:nvSpPr>
          <p:cNvPr id="14" name="Text Placeholder 12">
            <a:extLst>
              <a:ext uri="{FF2B5EF4-FFF2-40B4-BE49-F238E27FC236}">
                <a16:creationId xmlns:a16="http://schemas.microsoft.com/office/drawing/2014/main" id="{403B9231-B6A0-EA6F-33FE-8C0FBA213526}"/>
              </a:ext>
            </a:extLst>
          </p:cNvPr>
          <p:cNvSpPr>
            <a:spLocks noGrp="1"/>
          </p:cNvSpPr>
          <p:nvPr>
            <p:ph type="body" sz="quarter" idx="24"/>
          </p:nvPr>
        </p:nvSpPr>
        <p:spPr>
          <a:xfrm>
            <a:off x="457200" y="5974912"/>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E29EAF46-4772-93CA-F273-859520DED805}"/>
              </a:ext>
            </a:extLst>
          </p:cNvPr>
          <p:cNvSpPr>
            <a:spLocks noGrp="1"/>
          </p:cNvSpPr>
          <p:nvPr>
            <p:ph type="body" sz="quarter" idx="23"/>
          </p:nvPr>
        </p:nvSpPr>
        <p:spPr>
          <a:xfrm>
            <a:off x="457200" y="5379767"/>
            <a:ext cx="3740908" cy="355112"/>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Decorative - Dash">
            <a:extLst>
              <a:ext uri="{FF2B5EF4-FFF2-40B4-BE49-F238E27FC236}">
                <a16:creationId xmlns:a16="http://schemas.microsoft.com/office/drawing/2014/main" id="{36369183-423B-04DE-B663-04464E64BE7D}"/>
              </a:ext>
              <a:ext uri="{C183D7F6-B498-43B3-948B-1728B52AA6E4}">
                <adec:decorative xmlns:adec="http://schemas.microsoft.com/office/drawing/2017/decorative" val="1"/>
              </a:ext>
            </a:extLst>
          </p:cNvPr>
          <p:cNvSpPr/>
          <p:nvPr userDrawn="1"/>
        </p:nvSpPr>
        <p:spPr>
          <a:xfrm>
            <a:off x="570598"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2" name="Text Placeholder 12">
            <a:extLst>
              <a:ext uri="{FF2B5EF4-FFF2-40B4-BE49-F238E27FC236}">
                <a16:creationId xmlns:a16="http://schemas.microsoft.com/office/drawing/2014/main" id="{CFCB0977-4D05-CF27-3605-0F3ED8D32846}"/>
              </a:ext>
            </a:extLst>
          </p:cNvPr>
          <p:cNvSpPr>
            <a:spLocks noGrp="1"/>
          </p:cNvSpPr>
          <p:nvPr>
            <p:ph type="body" sz="quarter" idx="22"/>
          </p:nvPr>
        </p:nvSpPr>
        <p:spPr>
          <a:xfrm>
            <a:off x="457200" y="4632791"/>
            <a:ext cx="3740908" cy="430079"/>
          </a:xfrm>
        </p:spPr>
        <p:txBody>
          <a:bodyPr>
            <a:noAutofit/>
          </a:bodyPr>
          <a:lstStyle>
            <a:lvl1pPr marL="0" indent="0">
              <a:buNone/>
              <a:defRPr sz="1600" b="0" i="0">
                <a:solidFill>
                  <a:schemeClr val="tx1">
                    <a:lumMod val="95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Subtitle 1">
            <a:extLst>
              <a:ext uri="{FF2B5EF4-FFF2-40B4-BE49-F238E27FC236}">
                <a16:creationId xmlns:a16="http://schemas.microsoft.com/office/drawing/2014/main" id="{C32A2853-8EF4-8821-4446-29544A5C0F0E}"/>
              </a:ext>
            </a:extLst>
          </p:cNvPr>
          <p:cNvSpPr>
            <a:spLocks noGrp="1"/>
          </p:cNvSpPr>
          <p:nvPr>
            <p:ph type="body" sz="quarter" idx="17"/>
          </p:nvPr>
        </p:nvSpPr>
        <p:spPr>
          <a:xfrm>
            <a:off x="457200" y="416915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1">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508455" y="2009048"/>
            <a:ext cx="1920070" cy="1920070"/>
          </a:xfrm>
          <a:prstGeom prst="ellipse">
            <a:avLst/>
          </a:prstGeom>
        </p:spPr>
        <p:txBody>
          <a:bodyPr/>
          <a:lstStyle>
            <a:lvl1pPr marL="0" indent="0">
              <a:buNone/>
              <a:defRPr>
                <a:noFill/>
              </a:defRPr>
            </a:lvl1pPr>
          </a:lstStyle>
          <a:p>
            <a:r>
              <a:rPr lang="en-US"/>
              <a:t>v</a:t>
            </a:r>
          </a:p>
        </p:txBody>
      </p:sp>
      <p:sp>
        <p:nvSpPr>
          <p:cNvPr id="3" name="Title 2">
            <a:extLst>
              <a:ext uri="{FF2B5EF4-FFF2-40B4-BE49-F238E27FC236}">
                <a16:creationId xmlns:a16="http://schemas.microsoft.com/office/drawing/2014/main" id="{BF7CED33-4EE2-95F9-CBDF-65BC0EFFBCFE}"/>
              </a:ext>
            </a:extLst>
          </p:cNvPr>
          <p:cNvSpPr>
            <a:spLocks noGrp="1"/>
          </p:cNvSpPr>
          <p:nvPr>
            <p:ph type="title"/>
          </p:nvPr>
        </p:nvSpPr>
        <p:spPr/>
        <p:txBody>
          <a:bodyPr/>
          <a:lstStyle/>
          <a:p>
            <a:r>
              <a:rPr lang="en-US"/>
              <a:t>Click to edit Master title style</a:t>
            </a:r>
          </a:p>
        </p:txBody>
      </p:sp>
      <p:sp>
        <p:nvSpPr>
          <p:cNvPr id="2" name="Footer Placeholder 4">
            <a:extLst>
              <a:ext uri="{FF2B5EF4-FFF2-40B4-BE49-F238E27FC236}">
                <a16:creationId xmlns:a16="http://schemas.microsoft.com/office/drawing/2014/main" id="{6F0DF104-D089-07A0-E20C-A08573C80028}"/>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23033759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eaker Bio_Light">
    <p:spTree>
      <p:nvGrpSpPr>
        <p:cNvPr id="1" name=""/>
        <p:cNvGrpSpPr/>
        <p:nvPr/>
      </p:nvGrpSpPr>
      <p:grpSpPr>
        <a:xfrm>
          <a:off x="0" y="0"/>
          <a:ext cx="0" cy="0"/>
          <a:chOff x="0" y="0"/>
          <a:chExt cx="0" cy="0"/>
        </a:xfrm>
      </p:grpSpPr>
      <p:sp>
        <p:nvSpPr>
          <p:cNvPr id="72" name="contact 2">
            <a:extLst>
              <a:ext uri="{FF2B5EF4-FFF2-40B4-BE49-F238E27FC236}">
                <a16:creationId xmlns:a16="http://schemas.microsoft.com/office/drawing/2014/main" id="{018692AE-9066-86B2-C331-6E65C9356269}"/>
              </a:ext>
            </a:extLst>
          </p:cNvPr>
          <p:cNvSpPr>
            <a:spLocks noGrp="1"/>
          </p:cNvSpPr>
          <p:nvPr>
            <p:ph type="body" sz="quarter" idx="43" hasCustomPrompt="1"/>
          </p:nvPr>
        </p:nvSpPr>
        <p:spPr>
          <a:xfrm>
            <a:off x="7997237" y="5436220"/>
            <a:ext cx="3740908" cy="358541"/>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9" name="Decorative - Dash">
            <a:extLst>
              <a:ext uri="{FF2B5EF4-FFF2-40B4-BE49-F238E27FC236}">
                <a16:creationId xmlns:a16="http://schemas.microsoft.com/office/drawing/2014/main" id="{0DA96AEE-EDCC-6AE3-3F41-616C48915317}"/>
              </a:ext>
              <a:ext uri="{C183D7F6-B498-43B3-948B-1728B52AA6E4}">
                <adec:decorative xmlns:adec="http://schemas.microsoft.com/office/drawing/2017/decorative" val="1"/>
              </a:ext>
            </a:extLst>
          </p:cNvPr>
          <p:cNvSpPr/>
          <p:nvPr userDrawn="1"/>
        </p:nvSpPr>
        <p:spPr>
          <a:xfrm>
            <a:off x="8106353"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71" name="Text Placeholder 12">
            <a:extLst>
              <a:ext uri="{FF2B5EF4-FFF2-40B4-BE49-F238E27FC236}">
                <a16:creationId xmlns:a16="http://schemas.microsoft.com/office/drawing/2014/main" id="{E3A76DC7-99A0-329B-BB35-7D0EEB8721CF}"/>
              </a:ext>
            </a:extLst>
          </p:cNvPr>
          <p:cNvSpPr>
            <a:spLocks noGrp="1"/>
          </p:cNvSpPr>
          <p:nvPr>
            <p:ph type="body" sz="quarter" idx="42"/>
          </p:nvPr>
        </p:nvSpPr>
        <p:spPr>
          <a:xfrm>
            <a:off x="7997237" y="4576435"/>
            <a:ext cx="3740908" cy="430079"/>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0" name="Text Placeholder 12">
            <a:extLst>
              <a:ext uri="{FF2B5EF4-FFF2-40B4-BE49-F238E27FC236}">
                <a16:creationId xmlns:a16="http://schemas.microsoft.com/office/drawing/2014/main" id="{1E7B7EC1-7BCB-094B-2010-88276D486687}"/>
              </a:ext>
            </a:extLst>
          </p:cNvPr>
          <p:cNvSpPr>
            <a:spLocks noGrp="1"/>
          </p:cNvSpPr>
          <p:nvPr>
            <p:ph type="body" sz="quarter" idx="41"/>
          </p:nvPr>
        </p:nvSpPr>
        <p:spPr>
          <a:xfrm>
            <a:off x="7997237" y="411007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3" name="contact">
            <a:extLst>
              <a:ext uri="{FF2B5EF4-FFF2-40B4-BE49-F238E27FC236}">
                <a16:creationId xmlns:a16="http://schemas.microsoft.com/office/drawing/2014/main" id="{A07D3F1F-D3D5-480B-4C63-E2081DE395EB}"/>
              </a:ext>
            </a:extLst>
          </p:cNvPr>
          <p:cNvSpPr>
            <a:spLocks noGrp="1"/>
          </p:cNvSpPr>
          <p:nvPr>
            <p:ph type="body" sz="quarter" idx="44" hasCustomPrompt="1"/>
          </p:nvPr>
        </p:nvSpPr>
        <p:spPr>
          <a:xfrm>
            <a:off x="6268798" y="5436220"/>
            <a:ext cx="1367948" cy="358541"/>
          </a:xfrm>
        </p:spPr>
        <p:txBody>
          <a:bodyPr>
            <a:noAutofit/>
          </a:bodyPr>
          <a:lstStyle>
            <a:lvl1pPr marL="0" indent="0" algn="ctr">
              <a:buNone/>
              <a:defRPr sz="14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8" name="Picture Placeholder 4">
            <a:extLst>
              <a:ext uri="{FF2B5EF4-FFF2-40B4-BE49-F238E27FC236}">
                <a16:creationId xmlns:a16="http://schemas.microsoft.com/office/drawing/2014/main" id="{C774141A-F02F-904D-1BB7-FB6C4C2EEE17}"/>
              </a:ext>
            </a:extLst>
          </p:cNvPr>
          <p:cNvSpPr>
            <a:spLocks noGrp="1"/>
          </p:cNvSpPr>
          <p:nvPr>
            <p:ph type="pic" sz="quarter" idx="40" hasCustomPrompt="1"/>
          </p:nvPr>
        </p:nvSpPr>
        <p:spPr>
          <a:xfrm>
            <a:off x="6244683" y="4044157"/>
            <a:ext cx="1392063" cy="1392063"/>
          </a:xfrm>
          <a:prstGeom prst="ellipse">
            <a:avLst/>
          </a:prstGeom>
        </p:spPr>
        <p:txBody>
          <a:bodyPr/>
          <a:lstStyle>
            <a:lvl1pPr marL="0" indent="0">
              <a:buNone/>
              <a:defRPr>
                <a:noFill/>
              </a:defRPr>
            </a:lvl1pPr>
          </a:lstStyle>
          <a:p>
            <a:r>
              <a:rPr lang="en-US"/>
              <a:t>v</a:t>
            </a:r>
          </a:p>
        </p:txBody>
      </p:sp>
      <p:sp>
        <p:nvSpPr>
          <p:cNvPr id="66" name="Text Placeholder 12">
            <a:extLst>
              <a:ext uri="{FF2B5EF4-FFF2-40B4-BE49-F238E27FC236}">
                <a16:creationId xmlns:a16="http://schemas.microsoft.com/office/drawing/2014/main" id="{6A8AF73E-7159-6E7E-4AF5-0C3A9AB5A5FD}"/>
              </a:ext>
            </a:extLst>
          </p:cNvPr>
          <p:cNvSpPr>
            <a:spLocks noGrp="1"/>
          </p:cNvSpPr>
          <p:nvPr>
            <p:ph type="body" sz="quarter" idx="38" hasCustomPrompt="1"/>
          </p:nvPr>
        </p:nvSpPr>
        <p:spPr>
          <a:xfrm>
            <a:off x="7997237" y="3429000"/>
            <a:ext cx="3740908" cy="358541"/>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3" name="Decorative - Dash">
            <a:extLst>
              <a:ext uri="{FF2B5EF4-FFF2-40B4-BE49-F238E27FC236}">
                <a16:creationId xmlns:a16="http://schemas.microsoft.com/office/drawing/2014/main" id="{81605164-2238-7C94-1209-EB48F925E1B4}"/>
              </a:ext>
              <a:ext uri="{C183D7F6-B498-43B3-948B-1728B52AA6E4}">
                <adec:decorative xmlns:adec="http://schemas.microsoft.com/office/drawing/2017/decorative" val="1"/>
              </a:ext>
            </a:extLst>
          </p:cNvPr>
          <p:cNvSpPr/>
          <p:nvPr userDrawn="1"/>
        </p:nvSpPr>
        <p:spPr>
          <a:xfrm>
            <a:off x="8106353"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65" name="Text Placeholder 12">
            <a:extLst>
              <a:ext uri="{FF2B5EF4-FFF2-40B4-BE49-F238E27FC236}">
                <a16:creationId xmlns:a16="http://schemas.microsoft.com/office/drawing/2014/main" id="{6953D7AD-E90F-3EFA-8D46-18739C06D746}"/>
              </a:ext>
            </a:extLst>
          </p:cNvPr>
          <p:cNvSpPr>
            <a:spLocks noGrp="1"/>
          </p:cNvSpPr>
          <p:nvPr>
            <p:ph type="body" sz="quarter" idx="37"/>
          </p:nvPr>
        </p:nvSpPr>
        <p:spPr>
          <a:xfrm>
            <a:off x="7997237" y="2569215"/>
            <a:ext cx="3740908" cy="430079"/>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4" name="Text Placeholder 12">
            <a:extLst>
              <a:ext uri="{FF2B5EF4-FFF2-40B4-BE49-F238E27FC236}">
                <a16:creationId xmlns:a16="http://schemas.microsoft.com/office/drawing/2014/main" id="{07F1C61F-8E97-982B-9194-F752F4667256}"/>
              </a:ext>
            </a:extLst>
          </p:cNvPr>
          <p:cNvSpPr>
            <a:spLocks noGrp="1"/>
          </p:cNvSpPr>
          <p:nvPr>
            <p:ph type="body" sz="quarter" idx="36"/>
          </p:nvPr>
        </p:nvSpPr>
        <p:spPr>
          <a:xfrm>
            <a:off x="7997237" y="210285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12">
            <a:extLst>
              <a:ext uri="{FF2B5EF4-FFF2-40B4-BE49-F238E27FC236}">
                <a16:creationId xmlns:a16="http://schemas.microsoft.com/office/drawing/2014/main" id="{BDD8DCBC-BC3A-BCAB-D53C-D8659FA92859}"/>
              </a:ext>
            </a:extLst>
          </p:cNvPr>
          <p:cNvSpPr>
            <a:spLocks noGrp="1"/>
          </p:cNvSpPr>
          <p:nvPr>
            <p:ph type="body" sz="quarter" idx="39" hasCustomPrompt="1"/>
          </p:nvPr>
        </p:nvSpPr>
        <p:spPr>
          <a:xfrm>
            <a:off x="6268798" y="3429000"/>
            <a:ext cx="1367948" cy="358541"/>
          </a:xfrm>
        </p:spPr>
        <p:txBody>
          <a:bodyPr>
            <a:noAutofit/>
          </a:bodyPr>
          <a:lstStyle>
            <a:lvl1pPr marL="0" indent="0" algn="ctr">
              <a:buNone/>
              <a:defRPr sz="14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2" name="Picture Placeholder 4">
            <a:extLst>
              <a:ext uri="{FF2B5EF4-FFF2-40B4-BE49-F238E27FC236}">
                <a16:creationId xmlns:a16="http://schemas.microsoft.com/office/drawing/2014/main" id="{832DFDE5-DF88-7281-5C07-F808067AA29A}"/>
              </a:ext>
            </a:extLst>
          </p:cNvPr>
          <p:cNvSpPr>
            <a:spLocks noGrp="1"/>
          </p:cNvSpPr>
          <p:nvPr>
            <p:ph type="pic" sz="quarter" idx="35" hasCustomPrompt="1"/>
          </p:nvPr>
        </p:nvSpPr>
        <p:spPr>
          <a:xfrm>
            <a:off x="6244683" y="2036937"/>
            <a:ext cx="1392063" cy="1392063"/>
          </a:xfrm>
          <a:prstGeom prst="ellipse">
            <a:avLst/>
          </a:prstGeom>
        </p:spPr>
        <p:txBody>
          <a:bodyPr/>
          <a:lstStyle>
            <a:lvl1pPr marL="0" indent="0">
              <a:buNone/>
              <a:defRPr>
                <a:noFill/>
              </a:defRPr>
            </a:lvl1pPr>
          </a:lstStyle>
          <a:p>
            <a:r>
              <a:rPr lang="en-US"/>
              <a:t>v</a:t>
            </a:r>
          </a:p>
        </p:txBody>
      </p:sp>
      <p:sp>
        <p:nvSpPr>
          <p:cNvPr id="60" name="Text Placeholder 12">
            <a:extLst>
              <a:ext uri="{FF2B5EF4-FFF2-40B4-BE49-F238E27FC236}">
                <a16:creationId xmlns:a16="http://schemas.microsoft.com/office/drawing/2014/main" id="{12628AD8-F7CB-90FE-BF0D-FC4D57B8155F}"/>
              </a:ext>
            </a:extLst>
          </p:cNvPr>
          <p:cNvSpPr>
            <a:spLocks noGrp="1"/>
          </p:cNvSpPr>
          <p:nvPr>
            <p:ph type="body" sz="quarter" idx="33" hasCustomPrompt="1"/>
          </p:nvPr>
        </p:nvSpPr>
        <p:spPr>
          <a:xfrm>
            <a:off x="2209754" y="5436220"/>
            <a:ext cx="3740908" cy="358541"/>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7" name="Decorative - Dash">
            <a:extLst>
              <a:ext uri="{FF2B5EF4-FFF2-40B4-BE49-F238E27FC236}">
                <a16:creationId xmlns:a16="http://schemas.microsoft.com/office/drawing/2014/main" id="{EF9FA3BF-D6E4-AEAC-B1AD-25E8C2EFDD09}"/>
              </a:ext>
              <a:ext uri="{C183D7F6-B498-43B3-948B-1728B52AA6E4}">
                <adec:decorative xmlns:adec="http://schemas.microsoft.com/office/drawing/2017/decorative" val="1"/>
              </a:ext>
            </a:extLst>
          </p:cNvPr>
          <p:cNvSpPr/>
          <p:nvPr userDrawn="1"/>
        </p:nvSpPr>
        <p:spPr>
          <a:xfrm>
            <a:off x="2318870"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9" name="Text Placeholder 12">
            <a:extLst>
              <a:ext uri="{FF2B5EF4-FFF2-40B4-BE49-F238E27FC236}">
                <a16:creationId xmlns:a16="http://schemas.microsoft.com/office/drawing/2014/main" id="{3779FEEC-3B93-E228-312A-5F990414384B}"/>
              </a:ext>
            </a:extLst>
          </p:cNvPr>
          <p:cNvSpPr>
            <a:spLocks noGrp="1"/>
          </p:cNvSpPr>
          <p:nvPr>
            <p:ph type="body" sz="quarter" idx="32"/>
          </p:nvPr>
        </p:nvSpPr>
        <p:spPr>
          <a:xfrm>
            <a:off x="2209754" y="4576435"/>
            <a:ext cx="3740908" cy="430079"/>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8" name="Text Placeholder 12">
            <a:extLst>
              <a:ext uri="{FF2B5EF4-FFF2-40B4-BE49-F238E27FC236}">
                <a16:creationId xmlns:a16="http://schemas.microsoft.com/office/drawing/2014/main" id="{23D09CCC-90F3-1CCF-F753-E602B90204F2}"/>
              </a:ext>
            </a:extLst>
          </p:cNvPr>
          <p:cNvSpPr>
            <a:spLocks noGrp="1"/>
          </p:cNvSpPr>
          <p:nvPr>
            <p:ph type="body" sz="quarter" idx="31"/>
          </p:nvPr>
        </p:nvSpPr>
        <p:spPr>
          <a:xfrm>
            <a:off x="2209754" y="411007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1" name="contact">
            <a:extLst>
              <a:ext uri="{FF2B5EF4-FFF2-40B4-BE49-F238E27FC236}">
                <a16:creationId xmlns:a16="http://schemas.microsoft.com/office/drawing/2014/main" id="{6124ADD7-BE5A-30BA-A92E-04C5E1FF1174}"/>
              </a:ext>
            </a:extLst>
          </p:cNvPr>
          <p:cNvSpPr>
            <a:spLocks noGrp="1"/>
          </p:cNvSpPr>
          <p:nvPr>
            <p:ph type="body" sz="quarter" idx="34" hasCustomPrompt="1"/>
          </p:nvPr>
        </p:nvSpPr>
        <p:spPr>
          <a:xfrm>
            <a:off x="481315" y="5436220"/>
            <a:ext cx="1367948" cy="358541"/>
          </a:xfrm>
        </p:spPr>
        <p:txBody>
          <a:bodyPr>
            <a:noAutofit/>
          </a:bodyPr>
          <a:lstStyle>
            <a:lvl1pPr marL="0" indent="0" algn="ctr">
              <a:buNone/>
              <a:defRPr sz="14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6" name="Picture Placeholder 2">
            <a:extLst>
              <a:ext uri="{FF2B5EF4-FFF2-40B4-BE49-F238E27FC236}">
                <a16:creationId xmlns:a16="http://schemas.microsoft.com/office/drawing/2014/main" id="{46C3A71D-FC66-ABB2-1B9E-5C36739698BC}"/>
              </a:ext>
            </a:extLst>
          </p:cNvPr>
          <p:cNvSpPr>
            <a:spLocks noGrp="1"/>
          </p:cNvSpPr>
          <p:nvPr>
            <p:ph type="pic" sz="quarter" idx="30" hasCustomPrompt="1"/>
          </p:nvPr>
        </p:nvSpPr>
        <p:spPr>
          <a:xfrm>
            <a:off x="457200" y="4044157"/>
            <a:ext cx="1392063" cy="1392063"/>
          </a:xfrm>
          <a:prstGeom prst="ellipse">
            <a:avLst/>
          </a:prstGeom>
        </p:spPr>
        <p:txBody>
          <a:bodyPr/>
          <a:lstStyle>
            <a:lvl1pPr marL="0" indent="0">
              <a:buNone/>
              <a:defRPr>
                <a:noFill/>
              </a:defRPr>
            </a:lvl1pPr>
          </a:lstStyle>
          <a:p>
            <a:r>
              <a:rPr lang="en-US"/>
              <a:t>v</a:t>
            </a:r>
          </a:p>
        </p:txBody>
      </p:sp>
      <p:sp>
        <p:nvSpPr>
          <p:cNvPr id="52" name="contact 1">
            <a:extLst>
              <a:ext uri="{FF2B5EF4-FFF2-40B4-BE49-F238E27FC236}">
                <a16:creationId xmlns:a16="http://schemas.microsoft.com/office/drawing/2014/main" id="{DFF401B9-560C-F1A6-8FFB-58018CCAB86F}"/>
              </a:ext>
            </a:extLst>
          </p:cNvPr>
          <p:cNvSpPr>
            <a:spLocks noGrp="1"/>
          </p:cNvSpPr>
          <p:nvPr>
            <p:ph type="body" sz="quarter" idx="28" hasCustomPrompt="1"/>
          </p:nvPr>
        </p:nvSpPr>
        <p:spPr>
          <a:xfrm>
            <a:off x="2209754" y="3429000"/>
            <a:ext cx="3740908" cy="358541"/>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32" name="Decorative - Dash">
            <a:extLst>
              <a:ext uri="{FF2B5EF4-FFF2-40B4-BE49-F238E27FC236}">
                <a16:creationId xmlns:a16="http://schemas.microsoft.com/office/drawing/2014/main" id="{F65C9715-5815-39A7-7C7E-B07B78110128}"/>
              </a:ext>
              <a:ext uri="{C183D7F6-B498-43B3-948B-1728B52AA6E4}">
                <adec:decorative xmlns:adec="http://schemas.microsoft.com/office/drawing/2017/decorative" val="1"/>
              </a:ext>
            </a:extLst>
          </p:cNvPr>
          <p:cNvSpPr/>
          <p:nvPr userDrawn="1"/>
        </p:nvSpPr>
        <p:spPr>
          <a:xfrm>
            <a:off x="2318870"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1" name="Text Placeholder 12">
            <a:extLst>
              <a:ext uri="{FF2B5EF4-FFF2-40B4-BE49-F238E27FC236}">
                <a16:creationId xmlns:a16="http://schemas.microsoft.com/office/drawing/2014/main" id="{3C9A740C-1DCF-BDD8-DF44-272A53C57236}"/>
              </a:ext>
            </a:extLst>
          </p:cNvPr>
          <p:cNvSpPr>
            <a:spLocks noGrp="1"/>
          </p:cNvSpPr>
          <p:nvPr>
            <p:ph type="body" sz="quarter" idx="27"/>
          </p:nvPr>
        </p:nvSpPr>
        <p:spPr>
          <a:xfrm>
            <a:off x="2209754" y="2569215"/>
            <a:ext cx="3740908" cy="430079"/>
          </a:xfrm>
        </p:spPr>
        <p:txBody>
          <a:bodyPr>
            <a:noAutofit/>
          </a:bodyPr>
          <a:lstStyle>
            <a:lvl1pPr marL="0" indent="0">
              <a:buNone/>
              <a:defRPr sz="16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040C10F2-970B-433A-A874-3D5DFFF9794A}"/>
              </a:ext>
            </a:extLst>
          </p:cNvPr>
          <p:cNvSpPr>
            <a:spLocks noGrp="1"/>
          </p:cNvSpPr>
          <p:nvPr>
            <p:ph type="body" sz="quarter" idx="17"/>
          </p:nvPr>
        </p:nvSpPr>
        <p:spPr>
          <a:xfrm>
            <a:off x="2209754" y="2102852"/>
            <a:ext cx="3740908" cy="430079"/>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contact">
            <a:extLst>
              <a:ext uri="{FF2B5EF4-FFF2-40B4-BE49-F238E27FC236}">
                <a16:creationId xmlns:a16="http://schemas.microsoft.com/office/drawing/2014/main" id="{C7BDC3CE-E8B1-A22D-57FD-AC89F47B2E9E}"/>
              </a:ext>
            </a:extLst>
          </p:cNvPr>
          <p:cNvSpPr>
            <a:spLocks noGrp="1"/>
          </p:cNvSpPr>
          <p:nvPr>
            <p:ph type="body" sz="quarter" idx="29" hasCustomPrompt="1"/>
          </p:nvPr>
        </p:nvSpPr>
        <p:spPr>
          <a:xfrm>
            <a:off x="481315" y="3429000"/>
            <a:ext cx="1367948" cy="358541"/>
          </a:xfrm>
        </p:spPr>
        <p:txBody>
          <a:bodyPr>
            <a:noAutofit/>
          </a:bodyPr>
          <a:lstStyle>
            <a:lvl1pPr marL="0" indent="0" algn="ctr">
              <a:buNone/>
              <a:defRPr sz="1400" b="0" i="0">
                <a:solidFill>
                  <a:schemeClr val="tx1">
                    <a:lumMod val="95000"/>
                    <a:alpha val="90000"/>
                  </a:scheme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 name="Picture Placeholder 1">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457200" y="2036937"/>
            <a:ext cx="1392063" cy="1392063"/>
          </a:xfrm>
          <a:prstGeom prst="ellipse">
            <a:avLst/>
          </a:prstGeom>
        </p:spPr>
        <p:txBody>
          <a:bodyPr/>
          <a:lstStyle>
            <a:lvl1pPr marL="0" indent="0">
              <a:buNone/>
              <a:defRPr>
                <a:noFill/>
              </a:defRPr>
            </a:lvl1pPr>
          </a:lstStyle>
          <a:p>
            <a:r>
              <a:rPr lang="en-US"/>
              <a:t>v</a:t>
            </a:r>
          </a:p>
        </p:txBody>
      </p:sp>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3" name="Footer Placeholder 4">
            <a:extLst>
              <a:ext uri="{FF2B5EF4-FFF2-40B4-BE49-F238E27FC236}">
                <a16:creationId xmlns:a16="http://schemas.microsoft.com/office/drawing/2014/main" id="{D3B3C607-8E19-085E-CFCF-EEC339C037F3}"/>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161437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179D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54E53-65AB-BD61-AAB9-24638E6ED0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7220" y="1"/>
            <a:ext cx="1157478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4" name="Footer Placeholder 4">
            <a:extLst>
              <a:ext uri="{FF2B5EF4-FFF2-40B4-BE49-F238E27FC236}">
                <a16:creationId xmlns:a16="http://schemas.microsoft.com/office/drawing/2014/main" id="{F2B9E4B1-74CF-6D34-C258-77460B6F0AC1}"/>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973510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tx1"/>
        </a:solidFill>
        <a:effectLst/>
      </p:bgPr>
    </p:bg>
    <p:spTree>
      <p:nvGrpSpPr>
        <p:cNvPr id="1" name=""/>
        <p:cNvGrpSpPr/>
        <p:nvPr/>
      </p:nvGrpSpPr>
      <p:grpSpPr>
        <a:xfrm>
          <a:off x="0" y="0"/>
          <a:ext cx="0" cy="0"/>
          <a:chOff x="0" y="0"/>
          <a:chExt cx="0" cy="0"/>
        </a:xfrm>
      </p:grpSpPr>
      <p:pic>
        <p:nvPicPr>
          <p:cNvPr id="3" name="Picture 2" descr="A smartphone with a fingerprint scanner&#10;&#10;Description automatically generated">
            <a:extLst>
              <a:ext uri="{FF2B5EF4-FFF2-40B4-BE49-F238E27FC236}">
                <a16:creationId xmlns:a16="http://schemas.microsoft.com/office/drawing/2014/main" id="{0A90841B-E886-B71A-4803-B969B1C782A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rcRect/>
          <a:stretch/>
        </p:blipFill>
        <p:spPr>
          <a:xfrm>
            <a:off x="4321479" y="1"/>
            <a:ext cx="7870521"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2"/>
                </a:solidFill>
                <a:effectLst/>
                <a:latin typeface="+mj-lt"/>
                <a:ea typeface="+mn-ea"/>
                <a:cs typeface="Segoe UI" pitchFamily="34" charset="0"/>
              </a:defRPr>
            </a:lvl1pPr>
          </a:lstStyle>
          <a:p>
            <a:r>
              <a:rPr lang="en-US"/>
              <a:t>Section title</a:t>
            </a:r>
          </a:p>
        </p:txBody>
      </p:sp>
      <p:sp>
        <p:nvSpPr>
          <p:cNvPr id="4" name="Footer Placeholder 4">
            <a:extLst>
              <a:ext uri="{FF2B5EF4-FFF2-40B4-BE49-F238E27FC236}">
                <a16:creationId xmlns:a16="http://schemas.microsoft.com/office/drawing/2014/main" id="{7C55FC42-0889-3C0B-5A09-DD76F0463971}"/>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lumMod val="50000"/>
                  </a:schemeClr>
                </a:solidFill>
              </a:defRPr>
            </a:lvl1pPr>
          </a:lstStyle>
          <a:p>
            <a:r>
              <a:rPr lang="en-US"/>
              <a:t>Microsoft Confidential</a:t>
            </a:r>
          </a:p>
        </p:txBody>
      </p:sp>
    </p:spTree>
    <p:extLst>
      <p:ext uri="{BB962C8B-B14F-4D97-AF65-F5344CB8AC3E}">
        <p14:creationId xmlns:p14="http://schemas.microsoft.com/office/powerpoint/2010/main" val="287727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rot="5400000">
            <a:off x="9509919" y="2743200"/>
            <a:ext cx="6858000" cy="1371600"/>
          </a:xfrm>
          <a:prstGeom prst="rect">
            <a:avLst/>
          </a:prstGeom>
        </p:spPr>
      </p:pic>
      <p:sp>
        <p:nvSpPr>
          <p:cNvPr id="5" name="Footer Placeholder 4">
            <a:extLst>
              <a:ext uri="{FF2B5EF4-FFF2-40B4-BE49-F238E27FC236}">
                <a16:creationId xmlns:a16="http://schemas.microsoft.com/office/drawing/2014/main" id="{4AD92044-5424-C308-95AB-35BF4D10ADBC}"/>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19917966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6" r:id="rId55"/>
    <p:sldLayoutId id="2147483717" r:id="rId56"/>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A_6E820830.xml"/><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gif"/></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FFBE_3562C1F.xml"/><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38.sv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6.xml"/><Relationship Id="rId5" Type="http://schemas.openxmlformats.org/officeDocument/2006/relationships/image" Target="../media/image58.png"/><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0E_307FCB7E.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18/10/relationships/comments" Target="../comments/modernComment_7FFFFFFB_962E4FFC.xml"/><Relationship Id="rId7" Type="http://schemas.openxmlformats.org/officeDocument/2006/relationships/image" Target="../media/image67.sv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40.svg"/><Relationship Id="rId10" Type="http://schemas.openxmlformats.org/officeDocument/2006/relationships/image" Target="../media/image70.png"/><Relationship Id="rId4" Type="http://schemas.openxmlformats.org/officeDocument/2006/relationships/image" Target="../media/image39.png"/><Relationship Id="rId9" Type="http://schemas.openxmlformats.org/officeDocument/2006/relationships/image" Target="../media/image6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3B3AB5-59D1-3E95-A0B9-0DA651FA8467}"/>
              </a:ext>
            </a:extLst>
          </p:cNvPr>
          <p:cNvSpPr>
            <a:spLocks noGrp="1"/>
          </p:cNvSpPr>
          <p:nvPr>
            <p:ph type="title" idx="4294967295"/>
          </p:nvPr>
        </p:nvSpPr>
        <p:spPr>
          <a:xfrm>
            <a:off x="588263" y="-691158"/>
            <a:ext cx="11018520" cy="553998"/>
          </a:xfrm>
        </p:spPr>
        <p:txBody>
          <a:bodyPr/>
          <a:lstStyle/>
          <a:p>
            <a:r>
              <a:rPr lang="en-US"/>
              <a:t>Announcement slide (dark) with color wipe</a:t>
            </a:r>
          </a:p>
        </p:txBody>
      </p:sp>
      <p:sp>
        <p:nvSpPr>
          <p:cNvPr id="26" name="Rectangle: Rounded Corners 25">
            <a:extLst>
              <a:ext uri="{FF2B5EF4-FFF2-40B4-BE49-F238E27FC236}">
                <a16:creationId xmlns:a16="http://schemas.microsoft.com/office/drawing/2014/main" id="{6A4199C7-4C61-C04B-E2FF-417AAF1D43AC}"/>
              </a:ext>
              <a:ext uri="{C183D7F6-B498-43B3-948B-1728B52AA6E4}">
                <adec:decorative xmlns:adec="http://schemas.microsoft.com/office/drawing/2017/decorative" val="1"/>
              </a:ext>
            </a:extLst>
          </p:cNvPr>
          <p:cNvSpPr/>
          <p:nvPr/>
        </p:nvSpPr>
        <p:spPr bwMode="auto">
          <a:xfrm>
            <a:off x="146179" y="137160"/>
            <a:ext cx="11914632" cy="6583680"/>
          </a:xfrm>
          <a:prstGeom prst="roundRect">
            <a:avLst>
              <a:gd name="adj" fmla="val 26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4" name="Title 6">
            <a:extLst>
              <a:ext uri="{FF2B5EF4-FFF2-40B4-BE49-F238E27FC236}">
                <a16:creationId xmlns:a16="http://schemas.microsoft.com/office/drawing/2014/main" id="{BD0EBAF9-8C9B-4F59-8A12-F1516784D77D}"/>
              </a:ext>
            </a:extLst>
          </p:cNvPr>
          <p:cNvSpPr txBox="1">
            <a:spLocks/>
          </p:cNvSpPr>
          <p:nvPr/>
        </p:nvSpPr>
        <p:spPr>
          <a:xfrm>
            <a:off x="1153886" y="1413063"/>
            <a:ext cx="9884228" cy="1477328"/>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US" sz="4800">
                <a:solidFill>
                  <a:srgbClr val="FFFFFF"/>
                </a:solidFill>
              </a:rPr>
              <a:t>Cost-Effective, Low Latency Vector Search with Azure Cosmos DB</a:t>
            </a:r>
            <a:endParaRPr kumimoji="0" lang="en-US" sz="4800" b="1" i="0" u="none" strike="noStrike" kern="1200" cap="none" spc="0" normalizeH="0" baseline="0" noProof="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ea typeface="+mn-ea"/>
              <a:cs typeface="Segoe UI" pitchFamily="34" charset="0"/>
            </a:endParaRPr>
          </a:p>
        </p:txBody>
      </p:sp>
      <p:sp>
        <p:nvSpPr>
          <p:cNvPr id="15" name="Text Placeholder 3">
            <a:extLst>
              <a:ext uri="{FF2B5EF4-FFF2-40B4-BE49-F238E27FC236}">
                <a16:creationId xmlns:a16="http://schemas.microsoft.com/office/drawing/2014/main" id="{7B39FF1A-8C25-4E88-8D42-323DC57447DF}"/>
              </a:ext>
            </a:extLst>
          </p:cNvPr>
          <p:cNvSpPr txBox="1">
            <a:spLocks/>
          </p:cNvSpPr>
          <p:nvPr/>
        </p:nvSpPr>
        <p:spPr>
          <a:xfrm>
            <a:off x="1374215" y="3244335"/>
            <a:ext cx="9134476" cy="723275"/>
          </a:xfrm>
          <a:prstGeom prst="rect">
            <a:avLst/>
          </a:prstGeom>
        </p:spPr>
        <p:txBody>
          <a:bodyPr vert="horz" wrap="square" lIns="0" tIns="22860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0">
                      <a:schemeClr val="accent2"/>
                    </a:gs>
                    <a:gs pos="100000">
                      <a:schemeClr val="tx2"/>
                    </a:gs>
                  </a:gsLst>
                  <a:lin ang="2700000" scaled="0"/>
                </a:gra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 typeface="Wingdings" panose="05000000000000000000" pitchFamily="2" charset="2"/>
              <a:buNone/>
              <a:tabLst/>
              <a:defRPr/>
            </a:pPr>
            <a:r>
              <a:rPr kumimoji="0" lang="en-US" sz="3200" b="1" i="0" u="none" strike="noStrike" kern="1200" cap="none" spc="0" normalizeH="0" baseline="0"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effectLst/>
                <a:uLnTx/>
                <a:uFillTx/>
                <a:latin typeface="Segoe UI Semibold" panose="020B0502040204020203" pitchFamily="34" charset="0"/>
                <a:ea typeface="+mn-ea"/>
                <a:cs typeface="Segoe UI" panose="020B0502040204020203" pitchFamily="34" charset="0"/>
              </a:rPr>
              <a:t>Nitish Upreti </a:t>
            </a:r>
            <a:r>
              <a:rPr lang="en-US" sz="3200" b="1"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rPr>
              <a:t>and</a:t>
            </a:r>
            <a:r>
              <a:rPr kumimoji="0" lang="en-US" sz="3200" b="1" i="0" u="none" strike="noStrike" kern="1200" cap="none" spc="0" normalizeH="0"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effectLst/>
                <a:uLnTx/>
                <a:uFillTx/>
                <a:latin typeface="Segoe UI Semibold" panose="020B0502040204020203" pitchFamily="34" charset="0"/>
                <a:ea typeface="+mn-ea"/>
                <a:cs typeface="Segoe UI" panose="020B0502040204020203" pitchFamily="34" charset="0"/>
              </a:rPr>
              <a:t> </a:t>
            </a:r>
            <a:r>
              <a:rPr lang="en-US" sz="3200" b="1">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rPr>
              <a:t>Harsha Simhadri</a:t>
            </a:r>
          </a:p>
        </p:txBody>
      </p:sp>
      <p:sp>
        <p:nvSpPr>
          <p:cNvPr id="3" name="Text Placeholder 3">
            <a:extLst>
              <a:ext uri="{FF2B5EF4-FFF2-40B4-BE49-F238E27FC236}">
                <a16:creationId xmlns:a16="http://schemas.microsoft.com/office/drawing/2014/main" id="{1212C928-92B9-F847-53A7-0FF87EF10CAD}"/>
              </a:ext>
            </a:extLst>
          </p:cNvPr>
          <p:cNvSpPr txBox="1">
            <a:spLocks/>
          </p:cNvSpPr>
          <p:nvPr/>
        </p:nvSpPr>
        <p:spPr>
          <a:xfrm>
            <a:off x="359764" y="3896439"/>
            <a:ext cx="11402518" cy="2077492"/>
          </a:xfrm>
          <a:prstGeom prst="rect">
            <a:avLst/>
          </a:prstGeom>
        </p:spPr>
        <p:txBody>
          <a:bodyPr vert="horz" wrap="square" lIns="0" tIns="22860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0">
                      <a:schemeClr val="accent2"/>
                    </a:gs>
                    <a:gs pos="100000">
                      <a:schemeClr val="tx2"/>
                    </a:gs>
                  </a:gsLst>
                  <a:lin ang="2700000" scaled="0"/>
                </a:gra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14400" fontAlgn="base">
              <a:spcBef>
                <a:spcPct val="0"/>
              </a:spcBef>
              <a:spcAft>
                <a:spcPts val="1200"/>
              </a:spcAft>
              <a:defRPr/>
            </a:pPr>
            <a:r>
              <a:rPr lang="sv-SE" sz="2000"/>
              <a:t>Hari Sudan Sundar, Krishnan Sundaram, Samer Boshra, </a:t>
            </a:r>
            <a:r>
              <a:rPr lang="en-US" sz="2000"/>
              <a:t>Balachandar Perumalswamy, Shivam Atri, Martin Chisholm, Revti Raman Singh, Greg Yang, Tamara Hass, Nitesh Dudhey, Subramanyam Pattipaka, Mark Hildebrand, Magdalen Manohar, Jack Moffitt, Haiyang Xu, Naren Datha, Suryansh Gupta, Ravishankar Krishnaswamy, Prashant Gupta, Abhishek Sahu, Hemeswari Varada, Sudhanshu Barthwal, Ritika Mor, James Codella, Shaun Cooper, Kevin Pilch, Simon Moreno, Aayush Kataria, Santosh Kulkarni, Neil Deshpande, Amar Sagare, Dinesh Billa, Zishan Fu, Vipul Vishal</a:t>
            </a:r>
            <a:endParaRPr lang="en-US" sz="2000" b="1">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endParaRPr>
          </a:p>
        </p:txBody>
      </p:sp>
    </p:spTree>
    <p:extLst>
      <p:ext uri="{BB962C8B-B14F-4D97-AF65-F5344CB8AC3E}">
        <p14:creationId xmlns:p14="http://schemas.microsoft.com/office/powerpoint/2010/main" val="3733806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100"/>
                                  </p:stCondLst>
                                  <p:childTnLst>
                                    <p:animMotion origin="layout" path="M 0 3.7037E-7 L 0 0.03542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100"/>
                                  </p:stCondLst>
                                  <p:childTnLst>
                                    <p:animMotion origin="layout" path="M 2.08333E-7 3.7037E-6 L 2.08333E-7 0.03541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100"/>
                                  </p:stCondLst>
                                  <p:childTnLst>
                                    <p:animMotion origin="layout" path="M 2.08333E-7 3.7037E-6 L 2.08333E-7 0.03541 " pathEditMode="relative" rAng="0" ptsTypes="AA">
                                      <p:cBhvr>
                                        <p:cTn id="1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2284-A131-F446-DAC6-54B768341589}"/>
              </a:ext>
            </a:extLst>
          </p:cNvPr>
          <p:cNvSpPr>
            <a:spLocks noGrp="1"/>
          </p:cNvSpPr>
          <p:nvPr>
            <p:ph type="title"/>
          </p:nvPr>
        </p:nvSpPr>
        <p:spPr>
          <a:xfrm>
            <a:off x="588263" y="457200"/>
            <a:ext cx="11018520" cy="553998"/>
          </a:xfrm>
        </p:spPr>
        <p:txBody>
          <a:bodyPr/>
          <a:lstStyle/>
          <a:p>
            <a:pPr algn="ctr"/>
            <a:r>
              <a:rPr lang="en-US"/>
              <a:t>Ingestion time is dominated by quantized vector reads</a:t>
            </a:r>
          </a:p>
        </p:txBody>
      </p:sp>
      <p:pic>
        <p:nvPicPr>
          <p:cNvPr id="9" name="Content Placeholder 8" descr="A screenshot of a graph&#10;&#10;AI-generated content may be incorrect.">
            <a:extLst>
              <a:ext uri="{FF2B5EF4-FFF2-40B4-BE49-F238E27FC236}">
                <a16:creationId xmlns:a16="http://schemas.microsoft.com/office/drawing/2014/main" id="{19714B95-EBDA-66EF-3195-15BE1D3308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2238" y="1213018"/>
            <a:ext cx="9049122" cy="4826633"/>
          </a:xfrm>
        </p:spPr>
      </p:pic>
      <p:sp>
        <p:nvSpPr>
          <p:cNvPr id="4" name="TextBox 3">
            <a:extLst>
              <a:ext uri="{FF2B5EF4-FFF2-40B4-BE49-F238E27FC236}">
                <a16:creationId xmlns:a16="http://schemas.microsoft.com/office/drawing/2014/main" id="{0CFA0864-B495-D8D0-A62E-D8189E611966}"/>
              </a:ext>
            </a:extLst>
          </p:cNvPr>
          <p:cNvSpPr txBox="1"/>
          <p:nvPr/>
        </p:nvSpPr>
        <p:spPr>
          <a:xfrm>
            <a:off x="3398904" y="6062704"/>
            <a:ext cx="6041310" cy="477054"/>
          </a:xfrm>
          <a:prstGeom prst="rect">
            <a:avLst/>
          </a:prstGeom>
          <a:noFill/>
        </p:spPr>
        <p:txBody>
          <a:bodyPr wrap="square">
            <a:spAutoFit/>
          </a:bodyPr>
          <a:lstStyle/>
          <a:p>
            <a:r>
              <a:rPr lang="en-US" sz="2500" b="1" dirty="0"/>
              <a:t>MS-Turing 1-Million vector Ingestion</a:t>
            </a:r>
          </a:p>
        </p:txBody>
      </p:sp>
    </p:spTree>
    <p:extLst>
      <p:ext uri="{BB962C8B-B14F-4D97-AF65-F5344CB8AC3E}">
        <p14:creationId xmlns:p14="http://schemas.microsoft.com/office/powerpoint/2010/main" val="314481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AEB9F-5338-9166-6AA1-D638C90E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4A77C-003C-688F-7184-728AF7465A2C}"/>
              </a:ext>
            </a:extLst>
          </p:cNvPr>
          <p:cNvSpPr>
            <a:spLocks noGrp="1"/>
          </p:cNvSpPr>
          <p:nvPr>
            <p:ph type="title"/>
          </p:nvPr>
        </p:nvSpPr>
        <p:spPr>
          <a:xfrm>
            <a:off x="731191" y="300487"/>
            <a:ext cx="11190914" cy="1233182"/>
          </a:xfrm>
        </p:spPr>
        <p:txBody>
          <a:bodyPr>
            <a:noAutofit/>
          </a:bodyPr>
          <a:lstStyle/>
          <a:p>
            <a:pPr algn="ctr"/>
            <a:r>
              <a:rPr lang="en-US" sz="4000" dirty="0"/>
              <a:t>Query latency </a:t>
            </a:r>
            <a:r>
              <a:rPr lang="en-US" sz="4000"/>
              <a:t>and cost </a:t>
            </a:r>
            <a:r>
              <a:rPr lang="en-US" sz="4000" dirty="0"/>
              <a:t>scales sub-linearly </a:t>
            </a:r>
            <a:br>
              <a:rPr lang="en-US" sz="4000" dirty="0"/>
            </a:br>
            <a:r>
              <a:rPr lang="en-US" sz="4000"/>
              <a:t>with </a:t>
            </a:r>
            <a:r>
              <a:rPr lang="en-US" sz="4000" dirty="0"/>
              <a:t>Index Size and Vector Dimension</a:t>
            </a:r>
          </a:p>
        </p:txBody>
      </p:sp>
      <p:graphicFrame>
        <p:nvGraphicFramePr>
          <p:cNvPr id="19" name="Chart 18">
            <a:extLst>
              <a:ext uri="{FF2B5EF4-FFF2-40B4-BE49-F238E27FC236}">
                <a16:creationId xmlns:a16="http://schemas.microsoft.com/office/drawing/2014/main" id="{1DF3439C-3038-9DB4-C0FD-F9C5CE8903DF}"/>
              </a:ext>
            </a:extLst>
          </p:cNvPr>
          <p:cNvGraphicFramePr/>
          <p:nvPr>
            <p:extLst>
              <p:ext uri="{D42A27DB-BD31-4B8C-83A1-F6EECF244321}">
                <p14:modId xmlns:p14="http://schemas.microsoft.com/office/powerpoint/2010/main" val="429659023"/>
              </p:ext>
            </p:extLst>
          </p:nvPr>
        </p:nvGraphicFramePr>
        <p:xfrm>
          <a:off x="3081073" y="1963385"/>
          <a:ext cx="7305465" cy="465358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6996393E-9413-0E9F-30A9-959DD5792933}"/>
              </a:ext>
            </a:extLst>
          </p:cNvPr>
          <p:cNvSpPr txBox="1"/>
          <p:nvPr/>
        </p:nvSpPr>
        <p:spPr>
          <a:xfrm rot="16200000">
            <a:off x="1349429" y="3982399"/>
            <a:ext cx="2934714" cy="615553"/>
          </a:xfrm>
          <a:prstGeom prst="rect">
            <a:avLst/>
          </a:prstGeom>
          <a:noFill/>
        </p:spPr>
        <p:txBody>
          <a:bodyPr wrap="none" lIns="0" tIns="0" rIns="0" bIns="0" rtlCol="0">
            <a:spAutoFit/>
          </a:bodyPr>
          <a:lstStyle/>
          <a:p>
            <a:pPr algn="l"/>
            <a:r>
              <a:rPr lang="en-US" sz="2000" b="1" dirty="0"/>
              <a:t>P50 Query Latency (ms)</a:t>
            </a:r>
          </a:p>
          <a:p>
            <a:pPr algn="l"/>
            <a:endParaRPr lang="en-US" sz="2000" dirty="0" err="1"/>
          </a:p>
        </p:txBody>
      </p:sp>
    </p:spTree>
    <p:extLst>
      <p:ext uri="{BB962C8B-B14F-4D97-AF65-F5344CB8AC3E}">
        <p14:creationId xmlns:p14="http://schemas.microsoft.com/office/powerpoint/2010/main" val="185401553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FF125-F03C-2474-587C-B9DBDF113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CD4CD-692B-2182-029E-B5088B5045E9}"/>
              </a:ext>
            </a:extLst>
          </p:cNvPr>
          <p:cNvSpPr>
            <a:spLocks noGrp="1"/>
          </p:cNvSpPr>
          <p:nvPr>
            <p:ph type="title"/>
          </p:nvPr>
        </p:nvSpPr>
        <p:spPr>
          <a:xfrm>
            <a:off x="359742" y="773977"/>
            <a:ext cx="11472516" cy="656823"/>
          </a:xfrm>
        </p:spPr>
        <p:txBody>
          <a:bodyPr>
            <a:noAutofit/>
          </a:bodyPr>
          <a:lstStyle/>
          <a:p>
            <a:pPr algn="ctr"/>
            <a:r>
              <a:rPr lang="en-US" sz="3000" dirty="0"/>
              <a:t>Scale-Out to 1 Billion Vectors (50 Physical Partitions x 20M vectors)</a:t>
            </a:r>
          </a:p>
        </p:txBody>
      </p:sp>
      <p:graphicFrame>
        <p:nvGraphicFramePr>
          <p:cNvPr id="6" name="Chart 5">
            <a:extLst>
              <a:ext uri="{FF2B5EF4-FFF2-40B4-BE49-F238E27FC236}">
                <a16:creationId xmlns:a16="http://schemas.microsoft.com/office/drawing/2014/main" id="{8AD9B771-8090-7F21-2189-8C759A6039A4}"/>
              </a:ext>
            </a:extLst>
          </p:cNvPr>
          <p:cNvGraphicFramePr/>
          <p:nvPr>
            <p:extLst>
              <p:ext uri="{D42A27DB-BD31-4B8C-83A1-F6EECF244321}">
                <p14:modId xmlns:p14="http://schemas.microsoft.com/office/powerpoint/2010/main" val="2903876635"/>
              </p:ext>
            </p:extLst>
          </p:nvPr>
        </p:nvGraphicFramePr>
        <p:xfrm>
          <a:off x="2691328" y="1491195"/>
          <a:ext cx="7305465" cy="46535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930ECF8-C2D1-3DEE-6BD1-A56AA4DDCB98}"/>
              </a:ext>
            </a:extLst>
          </p:cNvPr>
          <p:cNvSpPr txBox="1"/>
          <p:nvPr/>
        </p:nvSpPr>
        <p:spPr>
          <a:xfrm>
            <a:off x="5128919" y="6144777"/>
            <a:ext cx="2430281" cy="307777"/>
          </a:xfrm>
          <a:prstGeom prst="rect">
            <a:avLst/>
          </a:prstGeom>
          <a:noFill/>
        </p:spPr>
        <p:txBody>
          <a:bodyPr wrap="none" lIns="0" tIns="0" rIns="0" bIns="0" rtlCol="0">
            <a:spAutoFit/>
          </a:bodyPr>
          <a:lstStyle/>
          <a:p>
            <a:r>
              <a:rPr lang="en-US" sz="2000" dirty="0"/>
              <a:t>MS-Turing 1B dataset</a:t>
            </a:r>
          </a:p>
        </p:txBody>
      </p:sp>
      <p:sp>
        <p:nvSpPr>
          <p:cNvPr id="5" name="TextBox 4">
            <a:extLst>
              <a:ext uri="{FF2B5EF4-FFF2-40B4-BE49-F238E27FC236}">
                <a16:creationId xmlns:a16="http://schemas.microsoft.com/office/drawing/2014/main" id="{1CD80C63-3DAA-F1E5-F5F7-073ED6F67202}"/>
              </a:ext>
            </a:extLst>
          </p:cNvPr>
          <p:cNvSpPr txBox="1"/>
          <p:nvPr/>
        </p:nvSpPr>
        <p:spPr>
          <a:xfrm rot="16200000">
            <a:off x="1318883" y="3432272"/>
            <a:ext cx="2341603" cy="615553"/>
          </a:xfrm>
          <a:prstGeom prst="rect">
            <a:avLst/>
          </a:prstGeom>
          <a:noFill/>
        </p:spPr>
        <p:txBody>
          <a:bodyPr wrap="none" lIns="0" tIns="0" rIns="0" bIns="0" rtlCol="0">
            <a:spAutoFit/>
          </a:bodyPr>
          <a:lstStyle/>
          <a:p>
            <a:pPr algn="l"/>
            <a:r>
              <a:rPr lang="en-US" sz="2000" b="1" dirty="0"/>
              <a:t>Query Latency (ms)</a:t>
            </a:r>
          </a:p>
          <a:p>
            <a:pPr algn="l"/>
            <a:endParaRPr lang="en-US" sz="2000" dirty="0" err="1"/>
          </a:p>
        </p:txBody>
      </p:sp>
    </p:spTree>
    <p:extLst>
      <p:ext uri="{BB962C8B-B14F-4D97-AF65-F5344CB8AC3E}">
        <p14:creationId xmlns:p14="http://schemas.microsoft.com/office/powerpoint/2010/main" val="353820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5D02F-2C44-5097-B795-56FCF6BF2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9AFDA-4271-A4F2-F3D2-C7F9BF777975}"/>
              </a:ext>
            </a:extLst>
          </p:cNvPr>
          <p:cNvSpPr>
            <a:spLocks noGrp="1"/>
          </p:cNvSpPr>
          <p:nvPr>
            <p:ph type="title"/>
          </p:nvPr>
        </p:nvSpPr>
        <p:spPr>
          <a:xfrm>
            <a:off x="588263" y="457200"/>
            <a:ext cx="11263218" cy="553998"/>
          </a:xfrm>
        </p:spPr>
        <p:txBody>
          <a:bodyPr/>
          <a:lstStyle/>
          <a:p>
            <a:pPr algn="ctr"/>
            <a:r>
              <a:rPr lang="en-US" dirty="0"/>
              <a:t>Sharded search 3X faster@p99, +32% Recall</a:t>
            </a:r>
          </a:p>
        </p:txBody>
      </p:sp>
      <p:graphicFrame>
        <p:nvGraphicFramePr>
          <p:cNvPr id="3" name="Chart 2">
            <a:extLst>
              <a:ext uri="{FF2B5EF4-FFF2-40B4-BE49-F238E27FC236}">
                <a16:creationId xmlns:a16="http://schemas.microsoft.com/office/drawing/2014/main" id="{B362E9C9-7A8B-7A4B-45CB-A0BB11D19D03}"/>
              </a:ext>
            </a:extLst>
          </p:cNvPr>
          <p:cNvGraphicFramePr/>
          <p:nvPr>
            <p:extLst>
              <p:ext uri="{D42A27DB-BD31-4B8C-83A1-F6EECF244321}">
                <p14:modId xmlns:p14="http://schemas.microsoft.com/office/powerpoint/2010/main" val="3924820596"/>
              </p:ext>
            </p:extLst>
          </p:nvPr>
        </p:nvGraphicFramePr>
        <p:xfrm>
          <a:off x="1304145" y="1183897"/>
          <a:ext cx="10302638" cy="53293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F3ED4EB-49C7-EAEA-DE8C-BD69E5429392}"/>
              </a:ext>
            </a:extLst>
          </p:cNvPr>
          <p:cNvSpPr txBox="1"/>
          <p:nvPr/>
        </p:nvSpPr>
        <p:spPr>
          <a:xfrm rot="16200000">
            <a:off x="47647" y="3432272"/>
            <a:ext cx="2341603" cy="615553"/>
          </a:xfrm>
          <a:prstGeom prst="rect">
            <a:avLst/>
          </a:prstGeom>
          <a:noFill/>
        </p:spPr>
        <p:txBody>
          <a:bodyPr wrap="none" lIns="0" tIns="0" rIns="0" bIns="0" rtlCol="0">
            <a:spAutoFit/>
          </a:bodyPr>
          <a:lstStyle/>
          <a:p>
            <a:pPr algn="l"/>
            <a:r>
              <a:rPr lang="en-US" sz="2000" b="1" dirty="0"/>
              <a:t>Query Latency (ms)</a:t>
            </a:r>
          </a:p>
          <a:p>
            <a:pPr algn="l"/>
            <a:endParaRPr lang="en-US" sz="2000" dirty="0" err="1"/>
          </a:p>
        </p:txBody>
      </p:sp>
    </p:spTree>
    <p:extLst>
      <p:ext uri="{BB962C8B-B14F-4D97-AF65-F5344CB8AC3E}">
        <p14:creationId xmlns:p14="http://schemas.microsoft.com/office/powerpoint/2010/main" val="174326576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5A09-C1AF-2DD4-5892-C4F17A070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4420B-4BE5-92AC-3E37-4210135850D3}"/>
              </a:ext>
            </a:extLst>
          </p:cNvPr>
          <p:cNvSpPr>
            <a:spLocks noGrp="1"/>
          </p:cNvSpPr>
          <p:nvPr>
            <p:ph type="title"/>
          </p:nvPr>
        </p:nvSpPr>
        <p:spPr>
          <a:xfrm>
            <a:off x="588263" y="457200"/>
            <a:ext cx="11263218" cy="553998"/>
          </a:xfrm>
        </p:spPr>
        <p:txBody>
          <a:bodyPr/>
          <a:lstStyle/>
          <a:p>
            <a:pPr algn="ctr"/>
            <a:r>
              <a:rPr lang="en-US" dirty="0"/>
              <a:t>Multi-tenant search 3X faster@p99, +32% Recall</a:t>
            </a:r>
          </a:p>
        </p:txBody>
      </p:sp>
      <p:graphicFrame>
        <p:nvGraphicFramePr>
          <p:cNvPr id="3" name="Chart 2">
            <a:extLst>
              <a:ext uri="{FF2B5EF4-FFF2-40B4-BE49-F238E27FC236}">
                <a16:creationId xmlns:a16="http://schemas.microsoft.com/office/drawing/2014/main" id="{B957081C-2332-7140-BCF4-CE6DA65649FC}"/>
              </a:ext>
            </a:extLst>
          </p:cNvPr>
          <p:cNvGraphicFramePr/>
          <p:nvPr>
            <p:extLst>
              <p:ext uri="{D42A27DB-BD31-4B8C-83A1-F6EECF244321}">
                <p14:modId xmlns:p14="http://schemas.microsoft.com/office/powerpoint/2010/main" val="3907382581"/>
              </p:ext>
            </p:extLst>
          </p:nvPr>
        </p:nvGraphicFramePr>
        <p:xfrm>
          <a:off x="1304145" y="1183897"/>
          <a:ext cx="10302638" cy="53293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76719BE-C7CA-4ED8-86A8-3BAADD47280F}"/>
              </a:ext>
            </a:extLst>
          </p:cNvPr>
          <p:cNvSpPr txBox="1"/>
          <p:nvPr/>
        </p:nvSpPr>
        <p:spPr>
          <a:xfrm rot="16200000">
            <a:off x="47647" y="3432272"/>
            <a:ext cx="2341603" cy="615553"/>
          </a:xfrm>
          <a:prstGeom prst="rect">
            <a:avLst/>
          </a:prstGeom>
          <a:noFill/>
        </p:spPr>
        <p:txBody>
          <a:bodyPr wrap="none" lIns="0" tIns="0" rIns="0" bIns="0" rtlCol="0">
            <a:spAutoFit/>
          </a:bodyPr>
          <a:lstStyle/>
          <a:p>
            <a:pPr algn="l"/>
            <a:r>
              <a:rPr lang="en-US" sz="2000" b="1" dirty="0"/>
              <a:t>Query Latency (ms)</a:t>
            </a:r>
          </a:p>
          <a:p>
            <a:pPr algn="l"/>
            <a:endParaRPr lang="en-US" sz="2000" dirty="0" err="1"/>
          </a:p>
        </p:txBody>
      </p:sp>
    </p:spTree>
    <p:extLst>
      <p:ext uri="{BB962C8B-B14F-4D97-AF65-F5344CB8AC3E}">
        <p14:creationId xmlns:p14="http://schemas.microsoft.com/office/powerpoint/2010/main" val="269415784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AB4D-E9EB-6938-CF34-130B1603A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0C2CA-16D9-2FC5-C133-4FDFD40F23AC}"/>
              </a:ext>
            </a:extLst>
          </p:cNvPr>
          <p:cNvSpPr>
            <a:spLocks noGrp="1"/>
          </p:cNvSpPr>
          <p:nvPr>
            <p:ph type="title"/>
          </p:nvPr>
        </p:nvSpPr>
        <p:spPr>
          <a:xfrm>
            <a:off x="457200" y="389744"/>
            <a:ext cx="11419406" cy="704538"/>
          </a:xfrm>
        </p:spPr>
        <p:txBody>
          <a:bodyPr/>
          <a:lstStyle/>
          <a:p>
            <a:pPr algn="ctr"/>
            <a:r>
              <a:rPr lang="en-US"/>
              <a:t>8x faster Predicate Search with Filter aware search at P99</a:t>
            </a:r>
          </a:p>
        </p:txBody>
      </p:sp>
      <p:graphicFrame>
        <p:nvGraphicFramePr>
          <p:cNvPr id="3" name="Chart 2">
            <a:extLst>
              <a:ext uri="{FF2B5EF4-FFF2-40B4-BE49-F238E27FC236}">
                <a16:creationId xmlns:a16="http://schemas.microsoft.com/office/drawing/2014/main" id="{FA50D1EE-9CF0-EB6D-4CA8-94FB44DA95CF}"/>
              </a:ext>
            </a:extLst>
          </p:cNvPr>
          <p:cNvGraphicFramePr/>
          <p:nvPr>
            <p:extLst>
              <p:ext uri="{D42A27DB-BD31-4B8C-83A1-F6EECF244321}">
                <p14:modId xmlns:p14="http://schemas.microsoft.com/office/powerpoint/2010/main" val="2039262748"/>
              </p:ext>
            </p:extLst>
          </p:nvPr>
        </p:nvGraphicFramePr>
        <p:xfrm>
          <a:off x="2833735" y="1318808"/>
          <a:ext cx="7651885" cy="49695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D303ED7-84DF-77E9-E517-F6684E2E32D2}"/>
              </a:ext>
            </a:extLst>
          </p:cNvPr>
          <p:cNvSpPr txBox="1"/>
          <p:nvPr/>
        </p:nvSpPr>
        <p:spPr>
          <a:xfrm rot="16200000">
            <a:off x="1527037" y="3764058"/>
            <a:ext cx="2341603" cy="615553"/>
          </a:xfrm>
          <a:prstGeom prst="rect">
            <a:avLst/>
          </a:prstGeom>
          <a:noFill/>
        </p:spPr>
        <p:txBody>
          <a:bodyPr wrap="none" lIns="0" tIns="0" rIns="0" bIns="0" rtlCol="0">
            <a:spAutoFit/>
          </a:bodyPr>
          <a:lstStyle/>
          <a:p>
            <a:pPr algn="l"/>
            <a:r>
              <a:rPr lang="en-US" sz="2000" b="1" dirty="0"/>
              <a:t>Query Latency (ms)</a:t>
            </a:r>
          </a:p>
          <a:p>
            <a:pPr algn="l"/>
            <a:endParaRPr lang="en-US" sz="2000" dirty="0" err="1"/>
          </a:p>
        </p:txBody>
      </p:sp>
    </p:spTree>
    <p:extLst>
      <p:ext uri="{BB962C8B-B14F-4D97-AF65-F5344CB8AC3E}">
        <p14:creationId xmlns:p14="http://schemas.microsoft.com/office/powerpoint/2010/main" val="34680325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B3B0-C17B-5F2E-6D0F-2FD754B3F0FD}"/>
              </a:ext>
            </a:extLst>
          </p:cNvPr>
          <p:cNvSpPr>
            <a:spLocks noGrp="1"/>
          </p:cNvSpPr>
          <p:nvPr>
            <p:ph type="title"/>
          </p:nvPr>
        </p:nvSpPr>
        <p:spPr>
          <a:xfrm>
            <a:off x="822497" y="375950"/>
            <a:ext cx="10515600" cy="553998"/>
          </a:xfrm>
        </p:spPr>
        <p:txBody>
          <a:bodyPr/>
          <a:lstStyle/>
          <a:p>
            <a:r>
              <a:rPr lang="en-US"/>
              <a:t>Stable recall over long change of updates</a:t>
            </a:r>
          </a:p>
        </p:txBody>
      </p:sp>
      <p:pic>
        <p:nvPicPr>
          <p:cNvPr id="10" name="Content Placeholder 9">
            <a:extLst>
              <a:ext uri="{FF2B5EF4-FFF2-40B4-BE49-F238E27FC236}">
                <a16:creationId xmlns:a16="http://schemas.microsoft.com/office/drawing/2014/main" id="{662DAFA4-25F6-4BAA-8804-FFE3CD63B6FA}"/>
              </a:ext>
            </a:extLst>
          </p:cNvPr>
          <p:cNvPicPr>
            <a:picLocks noGrp="1" noChangeAspect="1"/>
          </p:cNvPicPr>
          <p:nvPr>
            <p:ph idx="1"/>
          </p:nvPr>
        </p:nvPicPr>
        <p:blipFill>
          <a:blip r:embed="rId3"/>
          <a:stretch>
            <a:fillRect/>
          </a:stretch>
        </p:blipFill>
        <p:spPr>
          <a:xfrm>
            <a:off x="6096000" y="1948913"/>
            <a:ext cx="5242097" cy="4190942"/>
          </a:xfrm>
          <a:prstGeom prst="rect">
            <a:avLst/>
          </a:prstGeom>
        </p:spPr>
      </p:pic>
      <p:sp>
        <p:nvSpPr>
          <p:cNvPr id="12" name="TextBox 11">
            <a:extLst>
              <a:ext uri="{FF2B5EF4-FFF2-40B4-BE49-F238E27FC236}">
                <a16:creationId xmlns:a16="http://schemas.microsoft.com/office/drawing/2014/main" id="{70012B5E-C6CE-571D-485B-56306E01C47F}"/>
              </a:ext>
            </a:extLst>
          </p:cNvPr>
          <p:cNvSpPr txBox="1"/>
          <p:nvPr/>
        </p:nvSpPr>
        <p:spPr>
          <a:xfrm>
            <a:off x="6008819" y="1238825"/>
            <a:ext cx="6096000" cy="646331"/>
          </a:xfrm>
          <a:prstGeom prst="rect">
            <a:avLst/>
          </a:prstGeom>
          <a:noFill/>
        </p:spPr>
        <p:txBody>
          <a:bodyPr wrap="square">
            <a:spAutoFit/>
          </a:bodyPr>
          <a:lstStyle/>
          <a:p>
            <a:r>
              <a:rPr lang="en-US" dirty="0"/>
              <a:t>Recall comparison between DiskANN </a:t>
            </a:r>
            <a:r>
              <a:rPr lang="en-US" b="1" dirty="0">
                <a:solidFill>
                  <a:schemeClr val="accent5">
                    <a:lumMod val="60000"/>
                    <a:lumOff val="40000"/>
                  </a:schemeClr>
                </a:solidFill>
              </a:rPr>
              <a:t>in-place deletes </a:t>
            </a:r>
            <a:r>
              <a:rPr lang="en-US" dirty="0"/>
              <a:t>VS </a:t>
            </a:r>
            <a:r>
              <a:rPr lang="en-US" b="1" dirty="0">
                <a:solidFill>
                  <a:schemeClr val="accent1">
                    <a:lumMod val="60000"/>
                    <a:lumOff val="40000"/>
                  </a:schemeClr>
                </a:solidFill>
              </a:rPr>
              <a:t>simple drop</a:t>
            </a:r>
            <a:r>
              <a:rPr lang="en-US" b="1" dirty="0">
                <a:solidFill>
                  <a:schemeClr val="tx2">
                    <a:lumMod val="75000"/>
                    <a:lumOff val="25000"/>
                  </a:schemeClr>
                </a:solidFill>
              </a:rPr>
              <a:t> </a:t>
            </a:r>
            <a:r>
              <a:rPr lang="en-US" dirty="0"/>
              <a:t>policy.</a:t>
            </a:r>
          </a:p>
        </p:txBody>
      </p:sp>
      <p:pic>
        <p:nvPicPr>
          <p:cNvPr id="13" name="Picture 12" descr="generated_image.png">
            <a:extLst>
              <a:ext uri="{FF2B5EF4-FFF2-40B4-BE49-F238E27FC236}">
                <a16:creationId xmlns:a16="http://schemas.microsoft.com/office/drawing/2014/main" id="{D300B3F1-0E8D-E7D0-7AA6-C051D70EE2E3}"/>
              </a:ext>
            </a:extLst>
          </p:cNvPr>
          <p:cNvPicPr>
            <a:picLocks noChangeAspect="1"/>
          </p:cNvPicPr>
          <p:nvPr/>
        </p:nvPicPr>
        <p:blipFill>
          <a:blip r:embed="rId4"/>
          <a:stretch>
            <a:fillRect/>
          </a:stretch>
        </p:blipFill>
        <p:spPr>
          <a:xfrm>
            <a:off x="1361122" y="15601950"/>
            <a:ext cx="5476875" cy="5600700"/>
          </a:xfrm>
          <a:prstGeom prst="rect">
            <a:avLst/>
          </a:prstGeom>
        </p:spPr>
      </p:pic>
      <p:sp>
        <p:nvSpPr>
          <p:cNvPr id="4" name="TextBox 3">
            <a:extLst>
              <a:ext uri="{FF2B5EF4-FFF2-40B4-BE49-F238E27FC236}">
                <a16:creationId xmlns:a16="http://schemas.microsoft.com/office/drawing/2014/main" id="{8D6371A8-C11B-E01A-D43C-7FFD8C18C6E0}"/>
              </a:ext>
            </a:extLst>
          </p:cNvPr>
          <p:cNvSpPr txBox="1"/>
          <p:nvPr/>
        </p:nvSpPr>
        <p:spPr>
          <a:xfrm>
            <a:off x="3329189" y="10224683"/>
            <a:ext cx="6864438" cy="369332"/>
          </a:xfrm>
          <a:prstGeom prst="rect">
            <a:avLst/>
          </a:prstGeom>
          <a:noFill/>
        </p:spPr>
        <p:txBody>
          <a:bodyPr wrap="square">
            <a:spAutoFit/>
          </a:bodyPr>
          <a:lstStyle/>
          <a:p>
            <a:r>
              <a:rPr lang="en-US"/>
              <a:t>MSTuring-10M clustered runbook. </a:t>
            </a:r>
          </a:p>
        </p:txBody>
      </p:sp>
      <p:pic>
        <p:nvPicPr>
          <p:cNvPr id="6" name="Picture 5">
            <a:extLst>
              <a:ext uri="{FF2B5EF4-FFF2-40B4-BE49-F238E27FC236}">
                <a16:creationId xmlns:a16="http://schemas.microsoft.com/office/drawing/2014/main" id="{959DC5FC-0FD8-A913-C992-1B0AB66EDF7C}"/>
              </a:ext>
            </a:extLst>
          </p:cNvPr>
          <p:cNvPicPr>
            <a:picLocks noChangeAspect="1"/>
          </p:cNvPicPr>
          <p:nvPr/>
        </p:nvPicPr>
        <p:blipFill>
          <a:blip r:embed="rId5"/>
          <a:stretch>
            <a:fillRect/>
          </a:stretch>
        </p:blipFill>
        <p:spPr>
          <a:xfrm>
            <a:off x="7196273" y="6310591"/>
            <a:ext cx="2997354" cy="342918"/>
          </a:xfrm>
          <a:prstGeom prst="rect">
            <a:avLst/>
          </a:prstGeom>
        </p:spPr>
      </p:pic>
      <p:pic>
        <p:nvPicPr>
          <p:cNvPr id="3" name="Picture 2" descr="generated_image.png">
            <a:extLst>
              <a:ext uri="{FF2B5EF4-FFF2-40B4-BE49-F238E27FC236}">
                <a16:creationId xmlns:a16="http://schemas.microsoft.com/office/drawing/2014/main" id="{7A6D442F-333C-CDA0-D77A-8A7B78A4C2C0}"/>
              </a:ext>
            </a:extLst>
          </p:cNvPr>
          <p:cNvPicPr>
            <a:picLocks noChangeAspect="1"/>
          </p:cNvPicPr>
          <p:nvPr/>
        </p:nvPicPr>
        <p:blipFill>
          <a:blip r:embed="rId6"/>
          <a:stretch>
            <a:fillRect/>
          </a:stretch>
        </p:blipFill>
        <p:spPr>
          <a:xfrm>
            <a:off x="4149309" y="7654127"/>
            <a:ext cx="5324475" cy="5600700"/>
          </a:xfrm>
          <a:prstGeom prst="rect">
            <a:avLst/>
          </a:prstGeom>
        </p:spPr>
      </p:pic>
      <p:pic>
        <p:nvPicPr>
          <p:cNvPr id="7" name="Picture 6" descr="A diagram of a diagram&#10;&#10;AI-generated content may be incorrect.">
            <a:extLst>
              <a:ext uri="{FF2B5EF4-FFF2-40B4-BE49-F238E27FC236}">
                <a16:creationId xmlns:a16="http://schemas.microsoft.com/office/drawing/2014/main" id="{709D17CC-C5CB-0229-F80A-EC9F289F0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33" y="1238825"/>
            <a:ext cx="4936892" cy="5193010"/>
          </a:xfrm>
          <a:prstGeom prst="rect">
            <a:avLst/>
          </a:prstGeom>
        </p:spPr>
      </p:pic>
    </p:spTree>
    <p:extLst>
      <p:ext uri="{BB962C8B-B14F-4D97-AF65-F5344CB8AC3E}">
        <p14:creationId xmlns:p14="http://schemas.microsoft.com/office/powerpoint/2010/main" val="201274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CCB88-23A7-82F3-F50C-A2385B971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B34A4-3375-9C67-C658-BE97A836E828}"/>
              </a:ext>
            </a:extLst>
          </p:cNvPr>
          <p:cNvSpPr>
            <a:spLocks noGrp="1"/>
          </p:cNvSpPr>
          <p:nvPr>
            <p:ph type="title"/>
          </p:nvPr>
        </p:nvSpPr>
        <p:spPr>
          <a:xfrm>
            <a:off x="209121" y="522141"/>
            <a:ext cx="11603737" cy="553998"/>
          </a:xfrm>
        </p:spPr>
        <p:txBody>
          <a:bodyPr>
            <a:normAutofit fontScale="90000"/>
          </a:bodyPr>
          <a:lstStyle/>
          <a:p>
            <a:r>
              <a:rPr lang="en-US" sz="4000" dirty="0"/>
              <a:t>Query costs 43x, 12x lower than Pinecone, Zilliz Serverless</a:t>
            </a:r>
            <a:br>
              <a:rPr lang="en-US" sz="4000" dirty="0"/>
            </a:br>
            <a:endParaRPr lang="en-US" sz="4000" dirty="0"/>
          </a:p>
        </p:txBody>
      </p:sp>
      <p:graphicFrame>
        <p:nvGraphicFramePr>
          <p:cNvPr id="13" name="Chart 12">
            <a:extLst>
              <a:ext uri="{FF2B5EF4-FFF2-40B4-BE49-F238E27FC236}">
                <a16:creationId xmlns:a16="http://schemas.microsoft.com/office/drawing/2014/main" id="{CB8BB3C5-27DC-302F-F3C2-3B070C2B055F}"/>
              </a:ext>
            </a:extLst>
          </p:cNvPr>
          <p:cNvGraphicFramePr/>
          <p:nvPr>
            <p:extLst>
              <p:ext uri="{D42A27DB-BD31-4B8C-83A1-F6EECF244321}">
                <p14:modId xmlns:p14="http://schemas.microsoft.com/office/powerpoint/2010/main" val="2889881476"/>
              </p:ext>
            </p:extLst>
          </p:nvPr>
        </p:nvGraphicFramePr>
        <p:xfrm>
          <a:off x="491900" y="1819655"/>
          <a:ext cx="5519089" cy="3347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527BDA0-3FE4-566E-4FE5-613B38050488}"/>
              </a:ext>
            </a:extLst>
          </p:cNvPr>
          <p:cNvGraphicFramePr/>
          <p:nvPr>
            <p:extLst>
              <p:ext uri="{D42A27DB-BD31-4B8C-83A1-F6EECF244321}">
                <p14:modId xmlns:p14="http://schemas.microsoft.com/office/powerpoint/2010/main" val="1790161119"/>
              </p:ext>
            </p:extLst>
          </p:nvPr>
        </p:nvGraphicFramePr>
        <p:xfrm>
          <a:off x="6327618" y="1861405"/>
          <a:ext cx="5485240" cy="379598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6CE10928-EA40-94DB-DAC7-4B4513E1A145}"/>
              </a:ext>
            </a:extLst>
          </p:cNvPr>
          <p:cNvSpPr txBox="1"/>
          <p:nvPr/>
        </p:nvSpPr>
        <p:spPr>
          <a:xfrm>
            <a:off x="1010505" y="5951999"/>
            <a:ext cx="10170989" cy="1231106"/>
          </a:xfrm>
          <a:prstGeom prst="rect">
            <a:avLst/>
          </a:prstGeom>
          <a:noFill/>
        </p:spPr>
        <p:txBody>
          <a:bodyPr wrap="none" lIns="0" tIns="0" rIns="0" bIns="0" rtlCol="0">
            <a:spAutoFit/>
          </a:bodyPr>
          <a:lstStyle/>
          <a:p>
            <a:endParaRPr lang="en-US" sz="2000" dirty="0"/>
          </a:p>
          <a:p>
            <a:r>
              <a:rPr lang="en-US" sz="2000" dirty="0"/>
              <a:t>Competitors prices from publicly available pricing and documentation as of July 14</a:t>
            </a:r>
            <a:r>
              <a:rPr lang="en-US" sz="2000" baseline="30000" dirty="0"/>
              <a:t>th</a:t>
            </a:r>
            <a:r>
              <a:rPr lang="en-US" sz="2000" dirty="0"/>
              <a:t>, 2025.</a:t>
            </a:r>
          </a:p>
          <a:p>
            <a:endParaRPr lang="en-US" sz="2000" dirty="0"/>
          </a:p>
          <a:p>
            <a:pPr algn="l"/>
            <a:endParaRPr lang="en-US" sz="2000" dirty="0" err="1"/>
          </a:p>
        </p:txBody>
      </p:sp>
      <p:sp>
        <p:nvSpPr>
          <p:cNvPr id="4" name="TextBox 3">
            <a:extLst>
              <a:ext uri="{FF2B5EF4-FFF2-40B4-BE49-F238E27FC236}">
                <a16:creationId xmlns:a16="http://schemas.microsoft.com/office/drawing/2014/main" id="{1FD269E0-2FCD-1B13-296F-BC4183EB6E2D}"/>
              </a:ext>
            </a:extLst>
          </p:cNvPr>
          <p:cNvSpPr txBox="1"/>
          <p:nvPr/>
        </p:nvSpPr>
        <p:spPr>
          <a:xfrm>
            <a:off x="1030370" y="5166733"/>
            <a:ext cx="5150643" cy="230832"/>
          </a:xfrm>
          <a:prstGeom prst="rect">
            <a:avLst/>
          </a:prstGeom>
          <a:noFill/>
        </p:spPr>
        <p:txBody>
          <a:bodyPr wrap="square" lIns="0" tIns="0" rIns="0" bIns="0" rtlCol="0">
            <a:spAutoFit/>
          </a:bodyPr>
          <a:lstStyle/>
          <a:p>
            <a:r>
              <a:rPr lang="en-US" sz="1500" dirty="0"/>
              <a:t>Query Cost ($ per 1M Queries on 10M Wiki-Cohere Dataset)</a:t>
            </a:r>
          </a:p>
        </p:txBody>
      </p:sp>
      <p:sp>
        <p:nvSpPr>
          <p:cNvPr id="5" name="TextBox 4">
            <a:extLst>
              <a:ext uri="{FF2B5EF4-FFF2-40B4-BE49-F238E27FC236}">
                <a16:creationId xmlns:a16="http://schemas.microsoft.com/office/drawing/2014/main" id="{E39E2F64-B459-B47E-3736-C65E2EAA2FC7}"/>
              </a:ext>
            </a:extLst>
          </p:cNvPr>
          <p:cNvSpPr txBox="1"/>
          <p:nvPr/>
        </p:nvSpPr>
        <p:spPr>
          <a:xfrm>
            <a:off x="7765257" y="5657385"/>
            <a:ext cx="3267882" cy="230832"/>
          </a:xfrm>
          <a:prstGeom prst="rect">
            <a:avLst/>
          </a:prstGeom>
          <a:noFill/>
        </p:spPr>
        <p:txBody>
          <a:bodyPr wrap="none" lIns="0" tIns="0" rIns="0" bIns="0" rtlCol="0">
            <a:spAutoFit/>
          </a:bodyPr>
          <a:lstStyle/>
          <a:p>
            <a:r>
              <a:rPr lang="en-US" sz="1500" dirty="0"/>
              <a:t>Ingest Cost (10M Wiki-Cohere vectors)</a:t>
            </a:r>
          </a:p>
        </p:txBody>
      </p:sp>
    </p:spTree>
    <p:extLst>
      <p:ext uri="{BB962C8B-B14F-4D97-AF65-F5344CB8AC3E}">
        <p14:creationId xmlns:p14="http://schemas.microsoft.com/office/powerpoint/2010/main" val="352903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955CD-B55C-0C61-2AE3-680260D2D243}"/>
            </a:ext>
          </a:extLst>
        </p:cNvPr>
        <p:cNvGrpSpPr/>
        <p:nvPr/>
      </p:nvGrpSpPr>
      <p:grpSpPr>
        <a:xfrm>
          <a:off x="0" y="0"/>
          <a:ext cx="0" cy="0"/>
          <a:chOff x="0" y="0"/>
          <a:chExt cx="0" cy="0"/>
        </a:xfrm>
      </p:grpSpPr>
      <p:sp>
        <p:nvSpPr>
          <p:cNvPr id="5" name="Oval 4" descr="Background rotating color animation">
            <a:extLst>
              <a:ext uri="{FF2B5EF4-FFF2-40B4-BE49-F238E27FC236}">
                <a16:creationId xmlns:a16="http://schemas.microsoft.com/office/drawing/2014/main" id="{9D9F63EB-A469-4F81-7A1A-F1199212401D}"/>
              </a:ext>
            </a:extLst>
          </p:cNvPr>
          <p:cNvSpPr/>
          <p:nvPr/>
        </p:nvSpPr>
        <p:spPr bwMode="auto">
          <a:xfrm rot="1429251">
            <a:off x="-2870496" y="-878146"/>
            <a:ext cx="6475603" cy="3841080"/>
          </a:xfrm>
          <a:prstGeom prst="ellipse">
            <a:avLst/>
          </a:prstGeom>
          <a:gradFill flip="none" rotWithShape="1">
            <a:gsLst>
              <a:gs pos="90000">
                <a:srgbClr val="399A91"/>
              </a:gs>
              <a:gs pos="65000">
                <a:srgbClr val="0078D4">
                  <a:lumMod val="100000"/>
                </a:srgbClr>
              </a:gs>
              <a:gs pos="10000">
                <a:srgbClr val="F4364C">
                  <a:lumMod val="100000"/>
                </a:srgbClr>
              </a:gs>
              <a:gs pos="35000">
                <a:srgbClr val="C03BC4">
                  <a:lumMod val="100000"/>
                </a:srgbClr>
              </a:gs>
            </a:gsLst>
            <a:lin ang="10800000" scaled="1"/>
            <a:tileRect/>
          </a:gradFill>
          <a:ln>
            <a:noFill/>
            <a:headEnd type="none" w="med" len="med"/>
            <a:tailEnd type="none" w="med" len="med"/>
          </a:ln>
          <a:effectLst>
            <a:softEdge rad="533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gradFill>
                <a:gsLst>
                  <a:gs pos="76923">
                    <a:srgbClr val="FFFFFF"/>
                  </a:gs>
                  <a:gs pos="74000">
                    <a:srgbClr val="FFFFFF"/>
                  </a:gs>
                </a:gsLst>
                <a:path path="circle">
                  <a:fillToRect l="100000" t="100000"/>
                </a:path>
              </a:gradFill>
              <a:effectLst/>
              <a:uLnTx/>
              <a:uFillTx/>
              <a:latin typeface="Segoe UI Semibold" panose="020B0502040204020203" pitchFamily="34" charset="0"/>
              <a:ea typeface="+mn-ea"/>
              <a:cs typeface="Segoe UI" pitchFamily="34" charset="0"/>
            </a:endParaRPr>
          </a:p>
        </p:txBody>
      </p:sp>
      <p:sp>
        <p:nvSpPr>
          <p:cNvPr id="2" name="Title 1" hidden="1">
            <a:extLst>
              <a:ext uri="{FF2B5EF4-FFF2-40B4-BE49-F238E27FC236}">
                <a16:creationId xmlns:a16="http://schemas.microsoft.com/office/drawing/2014/main" id="{33D37CBC-7E76-2C7A-C9CF-56D42F40355D}"/>
              </a:ext>
            </a:extLst>
          </p:cNvPr>
          <p:cNvSpPr>
            <a:spLocks noGrp="1"/>
          </p:cNvSpPr>
          <p:nvPr>
            <p:ph type="title" idx="4294967295"/>
          </p:nvPr>
        </p:nvSpPr>
        <p:spPr>
          <a:xfrm>
            <a:off x="588263" y="-691158"/>
            <a:ext cx="11018520" cy="553998"/>
          </a:xfrm>
        </p:spPr>
        <p:txBody>
          <a:bodyPr/>
          <a:lstStyle/>
          <a:p>
            <a:r>
              <a:rPr lang="en-US"/>
              <a:t>Announcement slide (dark) with color wipe</a:t>
            </a:r>
          </a:p>
        </p:txBody>
      </p:sp>
      <p:sp>
        <p:nvSpPr>
          <p:cNvPr id="26" name="Rectangle: Rounded Corners 25">
            <a:extLst>
              <a:ext uri="{FF2B5EF4-FFF2-40B4-BE49-F238E27FC236}">
                <a16:creationId xmlns:a16="http://schemas.microsoft.com/office/drawing/2014/main" id="{A41364AC-367A-63F5-0EA7-45A27CD14CCC}"/>
              </a:ext>
              <a:ext uri="{C183D7F6-B498-43B3-948B-1728B52AA6E4}">
                <adec:decorative xmlns:adec="http://schemas.microsoft.com/office/drawing/2017/decorative" val="1"/>
              </a:ext>
            </a:extLst>
          </p:cNvPr>
          <p:cNvSpPr/>
          <p:nvPr/>
        </p:nvSpPr>
        <p:spPr bwMode="auto">
          <a:xfrm>
            <a:off x="138684" y="137160"/>
            <a:ext cx="11914632" cy="6583680"/>
          </a:xfrm>
          <a:prstGeom prst="roundRect">
            <a:avLst>
              <a:gd name="adj" fmla="val 26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4" name="Title 6">
            <a:extLst>
              <a:ext uri="{FF2B5EF4-FFF2-40B4-BE49-F238E27FC236}">
                <a16:creationId xmlns:a16="http://schemas.microsoft.com/office/drawing/2014/main" id="{5D9076CD-7E76-B15F-68CE-E0F904CEB465}"/>
              </a:ext>
            </a:extLst>
          </p:cNvPr>
          <p:cNvSpPr txBox="1">
            <a:spLocks/>
          </p:cNvSpPr>
          <p:nvPr/>
        </p:nvSpPr>
        <p:spPr>
          <a:xfrm>
            <a:off x="1024892" y="1676723"/>
            <a:ext cx="10542995" cy="3077766"/>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R="0" lvl="0" algn="l" defTabSz="2901014" rtl="0" eaLnBrk="1" fontAlgn="base" latinLnBrk="0" hangingPunct="1">
              <a:lnSpc>
                <a:spcPct val="100000"/>
              </a:lnSpc>
              <a:spcBef>
                <a:spcPct val="0"/>
              </a:spcBef>
              <a:spcAft>
                <a:spcPct val="0"/>
              </a:spcAft>
              <a:buClrTx/>
              <a:buSzTx/>
              <a:tabLst/>
              <a:defRPr/>
            </a:pPr>
            <a:r>
              <a:rPr kumimoji="0" lang="en-US" sz="2500" b="1" i="0" u="none" strike="noStrike" kern="1200" cap="none" spc="0" normalizeH="0" baseline="0" noProof="0" dirty="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rPr>
              <a:t>Vector</a:t>
            </a:r>
            <a:r>
              <a:rPr kumimoji="0" lang="en-US" sz="2500" b="1" i="0" u="none" strike="noStrike" kern="1200" cap="none" spc="0" normalizeH="0" noProof="0" dirty="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rPr>
              <a:t> Search in Operational Database can be </a:t>
            </a:r>
            <a:r>
              <a:rPr lang="en-US" sz="2500" b="1" spc="0" dirty="0">
                <a:ln>
                  <a:noFill/>
                </a:ln>
                <a:gradFill>
                  <a:gsLst>
                    <a:gs pos="89510">
                      <a:srgbClr val="FFFFFF"/>
                    </a:gs>
                    <a:gs pos="68966">
                      <a:srgbClr val="FFFFFF"/>
                    </a:gs>
                  </a:gsLst>
                  <a:path path="circle">
                    <a:fillToRect l="100000" t="100000"/>
                  </a:path>
                </a:gradFill>
                <a:latin typeface="Segoe UI Semibold" panose="020B0502040204020203" pitchFamily="34" charset="0"/>
              </a:rPr>
              <a:t>Fast, Cost-effective, and Scalable.</a:t>
            </a:r>
          </a:p>
          <a:p>
            <a:pPr marL="685800" marR="0" lvl="0" indent="-685800" algn="l" defTabSz="2901014"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500" b="1" spc="0" dirty="0">
              <a:ln>
                <a:noFill/>
              </a:ln>
              <a:gradFill>
                <a:gsLst>
                  <a:gs pos="89510">
                    <a:srgbClr val="FFFFFF"/>
                  </a:gs>
                  <a:gs pos="68966">
                    <a:srgbClr val="FFFFFF"/>
                  </a:gs>
                </a:gsLst>
                <a:path path="circle">
                  <a:fillToRect l="100000" t="100000"/>
                </a:path>
              </a:gradFill>
              <a:latin typeface="Segoe UI Semibold" panose="020B0502040204020203" pitchFamily="34" charset="0"/>
            </a:endParaRPr>
          </a:p>
          <a:p>
            <a:pPr marR="0" lvl="0" algn="l" defTabSz="2901014" rtl="0" eaLnBrk="1" fontAlgn="base" latinLnBrk="0" hangingPunct="1">
              <a:lnSpc>
                <a:spcPct val="100000"/>
              </a:lnSpc>
              <a:spcBef>
                <a:spcPct val="0"/>
              </a:spcBef>
              <a:spcAft>
                <a:spcPct val="0"/>
              </a:spcAft>
              <a:buClrTx/>
              <a:buSzTx/>
              <a:tabLst/>
              <a:defRPr/>
            </a:pPr>
            <a:r>
              <a:rPr kumimoji="0" lang="en-US" sz="2500" b="1" i="0" u="none" strike="noStrike" kern="1200" cap="none" spc="0" normalizeH="0" noProof="0" dirty="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rPr>
              <a:t>Re-architecting vector indexing libraries as in-process stateless orchestrators enables efficient integration.</a:t>
            </a:r>
          </a:p>
          <a:p>
            <a:pPr marL="685800" marR="0" lvl="0" indent="-685800" algn="l" defTabSz="2901014"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500" b="1" i="0" u="none" strike="noStrike" kern="1200" cap="none" spc="0" normalizeH="0" noProof="0" dirty="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endParaRPr>
          </a:p>
          <a:p>
            <a:pPr lvl="0" algn="l">
              <a:defRPr/>
            </a:pPr>
            <a:r>
              <a:rPr lang="en-US" sz="2500" b="1" spc="0" noProof="0" dirty="0">
                <a:ln>
                  <a:noFill/>
                </a:ln>
                <a:gradFill>
                  <a:gsLst>
                    <a:gs pos="89510">
                      <a:srgbClr val="FFFFFF"/>
                    </a:gs>
                    <a:gs pos="68966">
                      <a:srgbClr val="FFFFFF"/>
                    </a:gs>
                  </a:gsLst>
                  <a:path path="circle">
                    <a:fillToRect l="100000" t="100000"/>
                  </a:path>
                </a:gradFill>
                <a:latin typeface="Segoe UI Semibold" panose="020B0502040204020203" pitchFamily="34" charset="0"/>
              </a:rPr>
              <a:t>New algorithm ideas motivated by system constraints, and provide low latency</a:t>
            </a:r>
            <a:r>
              <a:rPr lang="en-US" sz="2500" b="1" spc="0" dirty="0">
                <a:ln>
                  <a:noFill/>
                </a:ln>
                <a:gradFill>
                  <a:gsLst>
                    <a:gs pos="89510">
                      <a:srgbClr val="FFFFFF"/>
                    </a:gs>
                    <a:gs pos="68966">
                      <a:srgbClr val="FFFFFF"/>
                    </a:gs>
                  </a:gsLst>
                  <a:path path="circle">
                    <a:fillToRect l="100000" t="100000"/>
                  </a:path>
                </a:gradFill>
                <a:latin typeface="Segoe UI Semibold" panose="020B0502040204020203" pitchFamily="34" charset="0"/>
              </a:rPr>
              <a:t>, stable recall </a:t>
            </a:r>
            <a:r>
              <a:rPr lang="en-US" sz="2500" b="1" spc="0" noProof="0" dirty="0">
                <a:ln>
                  <a:noFill/>
                </a:ln>
                <a:gradFill>
                  <a:gsLst>
                    <a:gs pos="89510">
                      <a:srgbClr val="FFFFFF"/>
                    </a:gs>
                    <a:gs pos="68966">
                      <a:srgbClr val="FFFFFF"/>
                    </a:gs>
                  </a:gsLst>
                  <a:path path="circle">
                    <a:fillToRect l="100000" t="100000"/>
                  </a:path>
                </a:gradFill>
                <a:latin typeface="Segoe UI Semibold" panose="020B0502040204020203" pitchFamily="34" charset="0"/>
              </a:rPr>
              <a:t>and reduce cost.</a:t>
            </a:r>
            <a:endParaRPr kumimoji="0" lang="en-US" sz="2500" b="1" i="0" u="none" strike="noStrike" kern="1200" cap="none" spc="0" normalizeH="0" noProof="0" dirty="0">
              <a:ln>
                <a:noFill/>
              </a:ln>
              <a:gradFill>
                <a:gsLst>
                  <a:gs pos="89510">
                    <a:srgbClr val="FFFFFF"/>
                  </a:gs>
                  <a:gs pos="68966">
                    <a:srgbClr val="FFFFFF"/>
                  </a:gs>
                </a:gsLst>
                <a:path path="circle">
                  <a:fillToRect l="100000" t="100000"/>
                </a:path>
              </a:gradFill>
              <a:effectLst/>
              <a:uLnTx/>
              <a:uFillTx/>
              <a:latin typeface="Segoe UI Semibold" panose="020B0502040204020203" pitchFamily="34" charset="0"/>
            </a:endParaRPr>
          </a:p>
        </p:txBody>
      </p:sp>
      <p:sp>
        <p:nvSpPr>
          <p:cNvPr id="15" name="Text Placeholder 3">
            <a:extLst>
              <a:ext uri="{FF2B5EF4-FFF2-40B4-BE49-F238E27FC236}">
                <a16:creationId xmlns:a16="http://schemas.microsoft.com/office/drawing/2014/main" id="{9A0551AF-0DB7-8090-0ADA-C0FB9F6878AE}"/>
              </a:ext>
            </a:extLst>
          </p:cNvPr>
          <p:cNvSpPr txBox="1">
            <a:spLocks/>
          </p:cNvSpPr>
          <p:nvPr/>
        </p:nvSpPr>
        <p:spPr>
          <a:xfrm>
            <a:off x="1849140" y="355254"/>
            <a:ext cx="9134476" cy="907941"/>
          </a:xfrm>
          <a:prstGeom prst="rect">
            <a:avLst/>
          </a:prstGeom>
        </p:spPr>
        <p:txBody>
          <a:bodyPr vert="horz" wrap="square" lIns="0" tIns="22860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0">
                      <a:schemeClr val="accent2"/>
                    </a:gs>
                    <a:gs pos="100000">
                      <a:schemeClr val="tx2"/>
                    </a:gs>
                  </a:gsLst>
                  <a:lin ang="2700000" scaled="0"/>
                </a:gra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base" latinLnBrk="0" hangingPunct="1">
              <a:lnSpc>
                <a:spcPct val="100000"/>
              </a:lnSpc>
              <a:spcBef>
                <a:spcPct val="0"/>
              </a:spcBef>
              <a:spcAft>
                <a:spcPts val="1200"/>
              </a:spcAft>
              <a:buClrTx/>
              <a:buSzPct val="90000"/>
              <a:buFont typeface="Wingdings" panose="05000000000000000000" pitchFamily="2" charset="2"/>
              <a:buNone/>
              <a:tabLst/>
              <a:defRPr/>
            </a:pPr>
            <a:r>
              <a:rPr lang="en-US" sz="4400" b="1"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rPr>
              <a:t>Conclusions</a:t>
            </a:r>
            <a:endParaRPr kumimoji="0" lang="en-US" sz="2400" b="1" i="0" u="none" strike="noStrike" kern="1200" cap="none" spc="0" normalizeH="0" baseline="0"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effectLst/>
              <a:uLnTx/>
              <a:uFillTx/>
              <a:latin typeface="Segoe UI Semibold"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C9035C0B-27AE-92AC-CF85-8B53B909295F}"/>
              </a:ext>
            </a:extLst>
          </p:cNvPr>
          <p:cNvSpPr txBox="1">
            <a:spLocks/>
          </p:cNvSpPr>
          <p:nvPr/>
        </p:nvSpPr>
        <p:spPr>
          <a:xfrm>
            <a:off x="2182273" y="5168017"/>
            <a:ext cx="9134476" cy="907941"/>
          </a:xfrm>
          <a:prstGeom prst="rect">
            <a:avLst/>
          </a:prstGeom>
        </p:spPr>
        <p:txBody>
          <a:bodyPr vert="horz" wrap="square" lIns="0" tIns="228600" rIns="0" bIns="0" rtlCol="0">
            <a:sp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0">
                      <a:schemeClr val="accent2"/>
                    </a:gs>
                    <a:gs pos="100000">
                      <a:schemeClr val="tx2"/>
                    </a:gs>
                  </a:gsLst>
                  <a:lin ang="2700000" scaled="0"/>
                </a:gra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1200"/>
              </a:spcAft>
              <a:buClrTx/>
              <a:buSzPct val="90000"/>
              <a:buFont typeface="Wingdings" panose="05000000000000000000" pitchFamily="2" charset="2"/>
              <a:buNone/>
              <a:tabLst/>
              <a:defRPr/>
            </a:pPr>
            <a:r>
              <a:rPr lang="en-US" sz="4400" b="1" noProof="0" dirty="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rPr>
              <a:t>aks.ms/CosmosDB/</a:t>
            </a:r>
            <a:r>
              <a:rPr lang="en-US" sz="4400" b="1" noProof="0" dirty="0" err="1">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Segoe UI Semibold" panose="020B0502040204020203" pitchFamily="34" charset="0"/>
              </a:rPr>
              <a:t>VectorSearch</a:t>
            </a:r>
            <a:endParaRPr kumimoji="0" lang="en-US" sz="2400" b="1" i="0" u="none" strike="noStrike" kern="1200" cap="none" spc="0" normalizeH="0" baseline="0" noProof="0" dirty="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effectLst/>
              <a:uLnTx/>
              <a:uFillTx/>
              <a:latin typeface="Segoe UI Semibold"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93040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100"/>
                                  </p:stCondLst>
                                  <p:childTnLst>
                                    <p:animMotion origin="layout" path="M -3.33333E-6 3.7037E-7 L -3.33333E-6 0.03542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100"/>
                                  </p:stCondLst>
                                  <p:childTnLst>
                                    <p:animMotion origin="layout" path="M -8.33333E-7 -3.7037E-7 L -8.33333E-7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100"/>
                                  </p:stCondLst>
                                  <p:childTnLst>
                                    <p:animMotion origin="layout" path="M -8.33333E-7 -2.22222E-6 L -8.33333E-7 0.03542 " pathEditMode="relative" rAng="0" ptsTypes="AA">
                                      <p:cBhvr>
                                        <p:cTn id="19" dur="700" spd="-100000" fill="hold"/>
                                        <p:tgtEl>
                                          <p:spTgt spid="4"/>
                                        </p:tgtEl>
                                        <p:attrNameLst>
                                          <p:attrName>ppt_x</p:attrName>
                                          <p:attrName>ppt_y</p:attrName>
                                        </p:attrNameLst>
                                      </p:cBhvr>
                                      <p:rCtr x="0" y="1759"/>
                                    </p:animMotion>
                                  </p:childTnLst>
                                </p:cTn>
                              </p:par>
                              <p:par>
                                <p:cTn id="20" presetID="8" presetClass="emph" presetSubtype="0" repeatCount="indefinite" fill="hold" grpId="0" nodeType="withEffect">
                                  <p:stCondLst>
                                    <p:cond delay="0"/>
                                  </p:stCondLst>
                                  <p:childTnLst>
                                    <p:animRot by="-21600000">
                                      <p:cBhvr>
                                        <p:cTn id="21" dur="25000" fill="hold"/>
                                        <p:tgtEl>
                                          <p:spTgt spid="5"/>
                                        </p:tgtEl>
                                        <p:attrNameLst>
                                          <p:attrName>r</p:attrName>
                                        </p:attrNameLst>
                                      </p:cBhvr>
                                    </p:animRot>
                                  </p:childTnLst>
                                </p:cTn>
                              </p:par>
                              <p:par>
                                <p:cTn id="22" presetID="1" presetClass="path" presetSubtype="0" repeatCount="indefinite" fill="hold" grpId="1" nodeType="withEffect">
                                  <p:stCondLst>
                                    <p:cond delay="0"/>
                                  </p:stCondLst>
                                  <p:childTnLst>
                                    <p:animMotion origin="layout" path="M 2.08333E-7 -1.11111E-6 C 0.06406 -0.20833 0.76497 -0.22315 0.92292 -0.08819 C 1.08112 0.04676 1.00846 0.74537 0.94792 0.80995 C 0.8875 0.87454 0.075 0.86505 0.02018 0.81667 C -0.03268 0.76736 -0.0418 0.17245 2.08333E-7 -1.11111E-6 Z " pathEditMode="relative" rAng="0" ptsTypes="AAAAA">
                                      <p:cBhvr>
                                        <p:cTn id="23" dur="45000" fill="hold"/>
                                        <p:tgtEl>
                                          <p:spTgt spid="5"/>
                                        </p:tgtEl>
                                        <p:attrNameLst>
                                          <p:attrName>ppt_x</p:attrName>
                                          <p:attrName>ppt_y</p:attrName>
                                        </p:attrNameLst>
                                      </p:cBhvr>
                                      <p:rCtr x="49596" y="3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4" grpId="0"/>
      <p:bldP spid="14" grpId="1"/>
      <p:bldP spid="15" grpId="0"/>
      <p:bldP spid="15" grpId="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4960-4D0A-ADFB-2B50-8B4B037A38E9}"/>
              </a:ext>
            </a:extLst>
          </p:cNvPr>
          <p:cNvSpPr>
            <a:spLocks noGrp="1"/>
          </p:cNvSpPr>
          <p:nvPr>
            <p:ph type="title"/>
          </p:nvPr>
        </p:nvSpPr>
        <p:spPr/>
        <p:txBody>
          <a:bodyPr/>
          <a:lstStyle/>
          <a:p>
            <a:r>
              <a:rPr lang="en-US"/>
              <a:t>Place Holder</a:t>
            </a:r>
          </a:p>
        </p:txBody>
      </p:sp>
      <p:sp>
        <p:nvSpPr>
          <p:cNvPr id="5" name="Content Placeholder 4">
            <a:extLst>
              <a:ext uri="{FF2B5EF4-FFF2-40B4-BE49-F238E27FC236}">
                <a16:creationId xmlns:a16="http://schemas.microsoft.com/office/drawing/2014/main" id="{468C70A9-646E-E4D2-5ED2-E7564E240AD1}"/>
              </a:ext>
            </a:extLst>
          </p:cNvPr>
          <p:cNvSpPr>
            <a:spLocks noGrp="1"/>
          </p:cNvSpPr>
          <p:nvPr>
            <p:ph idx="1"/>
          </p:nvPr>
        </p:nvSpPr>
        <p:spPr>
          <a:xfrm>
            <a:off x="584200" y="1435503"/>
            <a:ext cx="11018520" cy="430887"/>
          </a:xfrm>
        </p:spPr>
        <p:txBody>
          <a:bodyPr/>
          <a:lstStyle/>
          <a:p>
            <a:r>
              <a:rPr lang="en-US"/>
              <a:t>TBD</a:t>
            </a:r>
          </a:p>
        </p:txBody>
      </p:sp>
    </p:spTree>
    <p:extLst>
      <p:ext uri="{BB962C8B-B14F-4D97-AF65-F5344CB8AC3E}">
        <p14:creationId xmlns:p14="http://schemas.microsoft.com/office/powerpoint/2010/main" val="60772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1CAC-3B73-AF36-4690-E0C770F220A6}"/>
            </a:ext>
          </a:extLst>
        </p:cNvPr>
        <p:cNvGrpSpPr/>
        <p:nvPr/>
      </p:nvGrpSpPr>
      <p:grpSpPr>
        <a:xfrm>
          <a:off x="0" y="0"/>
          <a:ext cx="0" cy="0"/>
          <a:chOff x="0" y="0"/>
          <a:chExt cx="0" cy="0"/>
        </a:xfrm>
      </p:grpSpPr>
      <p:sp>
        <p:nvSpPr>
          <p:cNvPr id="27" name="Oval 26" descr="Background rotating color animation">
            <a:extLst>
              <a:ext uri="{FF2B5EF4-FFF2-40B4-BE49-F238E27FC236}">
                <a16:creationId xmlns:a16="http://schemas.microsoft.com/office/drawing/2014/main" id="{459A776A-5736-E33D-9C7F-2DED39B99326}"/>
              </a:ext>
            </a:extLst>
          </p:cNvPr>
          <p:cNvSpPr/>
          <p:nvPr/>
        </p:nvSpPr>
        <p:spPr bwMode="auto">
          <a:xfrm rot="1429251">
            <a:off x="-2870496" y="-878146"/>
            <a:ext cx="6475603" cy="3841080"/>
          </a:xfrm>
          <a:prstGeom prst="ellipse">
            <a:avLst/>
          </a:prstGeom>
          <a:gradFill flip="none" rotWithShape="1">
            <a:gsLst>
              <a:gs pos="90000">
                <a:srgbClr val="399A91"/>
              </a:gs>
              <a:gs pos="65000">
                <a:srgbClr val="0078D4">
                  <a:lumMod val="100000"/>
                </a:srgbClr>
              </a:gs>
              <a:gs pos="10000">
                <a:srgbClr val="F4364C">
                  <a:lumMod val="100000"/>
                </a:srgbClr>
              </a:gs>
              <a:gs pos="35000">
                <a:srgbClr val="C03BC4">
                  <a:lumMod val="100000"/>
                </a:srgbClr>
              </a:gs>
            </a:gsLst>
            <a:lin ang="10800000" scaled="1"/>
            <a:tileRect/>
          </a:gradFill>
          <a:ln>
            <a:noFill/>
            <a:headEnd type="none" w="med" len="med"/>
            <a:tailEnd type="none" w="med" len="med"/>
          </a:ln>
          <a:effectLst>
            <a:softEdge rad="533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gradFill>
                <a:gsLst>
                  <a:gs pos="76923">
                    <a:srgbClr val="FFFFFF"/>
                  </a:gs>
                  <a:gs pos="74000">
                    <a:srgbClr val="FFFFFF"/>
                  </a:gs>
                </a:gsLst>
                <a:path path="circle">
                  <a:fillToRect l="100000" t="100000"/>
                </a:path>
              </a:gradFill>
              <a:effectLst/>
              <a:uLnTx/>
              <a:uFillTx/>
              <a:latin typeface="Segoe UI Semibold" panose="020B0502040204020203" pitchFamily="34" charset="0"/>
              <a:ea typeface="+mn-ea"/>
              <a:cs typeface="Segoe UI" pitchFamily="34" charset="0"/>
            </a:endParaRPr>
          </a:p>
        </p:txBody>
      </p:sp>
      <p:sp>
        <p:nvSpPr>
          <p:cNvPr id="28" name="Rectangle: Rounded Corners 19">
            <a:extLst>
              <a:ext uri="{FF2B5EF4-FFF2-40B4-BE49-F238E27FC236}">
                <a16:creationId xmlns:a16="http://schemas.microsoft.com/office/drawing/2014/main" id="{56F6A491-A397-84B3-A2ED-43675550F209}"/>
              </a:ext>
              <a:ext uri="{C183D7F6-B498-43B3-948B-1728B52AA6E4}">
                <adec:decorative xmlns:adec="http://schemas.microsoft.com/office/drawing/2017/decorative" val="1"/>
              </a:ext>
            </a:extLst>
          </p:cNvPr>
          <p:cNvSpPr/>
          <p:nvPr/>
        </p:nvSpPr>
        <p:spPr bwMode="auto">
          <a:xfrm>
            <a:off x="148886" y="137160"/>
            <a:ext cx="11914632" cy="6583680"/>
          </a:xfrm>
          <a:prstGeom prst="roundRect">
            <a:avLst>
              <a:gd name="adj" fmla="val 26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 name="Title 1" hidden="1">
            <a:extLst>
              <a:ext uri="{FF2B5EF4-FFF2-40B4-BE49-F238E27FC236}">
                <a16:creationId xmlns:a16="http://schemas.microsoft.com/office/drawing/2014/main" id="{C218DB8E-8015-F1D0-0C59-E29952AFB1D7}"/>
              </a:ext>
            </a:extLst>
          </p:cNvPr>
          <p:cNvSpPr>
            <a:spLocks noGrp="1"/>
          </p:cNvSpPr>
          <p:nvPr>
            <p:ph type="title" idx="4294967295"/>
          </p:nvPr>
        </p:nvSpPr>
        <p:spPr>
          <a:xfrm>
            <a:off x="1174750" y="-690563"/>
            <a:ext cx="11017250" cy="554038"/>
          </a:xfrm>
        </p:spPr>
        <p:txBody>
          <a:bodyPr/>
          <a:lstStyle/>
          <a:p>
            <a:r>
              <a:rPr lang="en-US"/>
              <a:t>Announcement slide (dark) with color wipe</a:t>
            </a:r>
          </a:p>
        </p:txBody>
      </p:sp>
      <p:sp>
        <p:nvSpPr>
          <p:cNvPr id="11" name="Rounded Rectangle 10" descr="1. Connected smart products&#10;">
            <a:extLst>
              <a:ext uri="{FF2B5EF4-FFF2-40B4-BE49-F238E27FC236}">
                <a16:creationId xmlns:a16="http://schemas.microsoft.com/office/drawing/2014/main" id="{A1B91AE9-8667-1433-B2ED-44F202EF610D}"/>
              </a:ext>
              <a:ext uri="{C183D7F6-B498-43B3-948B-1728B52AA6E4}">
                <adec:decorative xmlns:adec="http://schemas.microsoft.com/office/drawing/2017/decorative" val="0"/>
              </a:ext>
            </a:extLst>
          </p:cNvPr>
          <p:cNvSpPr/>
          <p:nvPr/>
        </p:nvSpPr>
        <p:spPr bwMode="auto">
          <a:xfrm>
            <a:off x="483465" y="575231"/>
            <a:ext cx="10712356" cy="3591353"/>
          </a:xfrm>
          <a:prstGeom prst="roundRect">
            <a:avLst>
              <a:gd name="adj" fmla="val 2334"/>
            </a:avLst>
          </a:prstGeom>
          <a:noFill/>
          <a:ln w="19050" cap="rnd">
            <a:gradFill flip="none" rotWithShape="1">
              <a:gsLst>
                <a:gs pos="0">
                  <a:srgbClr val="FF5C39"/>
                </a:gs>
                <a:gs pos="32000">
                  <a:srgbClr val="C03BC4"/>
                </a:gs>
                <a:gs pos="66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Semibold" panose="020B0502040204020203" pitchFamily="34" charset="0"/>
              <a:ea typeface="+mn-ea"/>
              <a:cs typeface="+mn-cs"/>
            </a:endParaRPr>
          </a:p>
        </p:txBody>
      </p:sp>
      <p:sp>
        <p:nvSpPr>
          <p:cNvPr id="10" name="TextBox 9">
            <a:extLst>
              <a:ext uri="{FF2B5EF4-FFF2-40B4-BE49-F238E27FC236}">
                <a16:creationId xmlns:a16="http://schemas.microsoft.com/office/drawing/2014/main" id="{6D36A5F7-66AE-B148-CC8A-A21E6FB9195E}"/>
              </a:ext>
            </a:extLst>
          </p:cNvPr>
          <p:cNvSpPr txBox="1"/>
          <p:nvPr/>
        </p:nvSpPr>
        <p:spPr>
          <a:xfrm>
            <a:off x="2934586" y="746628"/>
            <a:ext cx="6287385" cy="800219"/>
          </a:xfrm>
          <a:prstGeom prst="rect">
            <a:avLst/>
          </a:prstGeom>
          <a:noFill/>
        </p:spPr>
        <p:txBody>
          <a:bodyPr wrap="square" rtlCol="0">
            <a:spAutoFit/>
          </a:bodyPr>
          <a:lstStyle/>
          <a:p>
            <a:pPr lvl="0" algn="ctr" defTabSz="457200">
              <a:defRPr/>
            </a:pPr>
            <a:r>
              <a:rPr kumimoji="0" lang="en-US" sz="2800" b="0" i="0"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t>Azure Cosmos DB for NoSQL</a:t>
            </a:r>
            <a:br>
              <a:rPr kumimoji="0" lang="en-US" sz="2800" b="0" i="0"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br>
            <a:r>
              <a:rPr kumimoji="0" lang="en-US" b="1" i="0" u="none" strike="noStrike" kern="1200" cap="none" spc="0" normalizeH="0" baseline="0" noProof="0" dirty="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Segoe UI Semibold" panose="020B0502040204020203" pitchFamily="34" charset="0"/>
                <a:ea typeface="+mn-ea"/>
                <a:cs typeface="Segoe UI" panose="020B0502040204020203" pitchFamily="34" charset="0"/>
              </a:rPr>
              <a:t>Serverless, </a:t>
            </a:r>
            <a:r>
              <a:rPr lang="en-US" b="1" dirty="0">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cs typeface="Segoe UI" panose="020B0502040204020203" pitchFamily="34" charset="0"/>
              </a:rPr>
              <a:t>Scalable, </a:t>
            </a:r>
            <a:r>
              <a:rPr kumimoji="0" lang="en-US" b="1" i="0" u="none" strike="noStrike" kern="1200" cap="none" spc="0" normalizeH="0" baseline="0" noProof="0" dirty="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Segoe UI Semibold" panose="020B0502040204020203" pitchFamily="34" charset="0"/>
                <a:ea typeface="+mn-ea"/>
                <a:cs typeface="Segoe UI" panose="020B0502040204020203" pitchFamily="34" charset="0"/>
              </a:rPr>
              <a:t>Operational Database</a:t>
            </a:r>
            <a:endParaRPr kumimoji="0" lang="en-US" sz="2800" b="1" i="0" u="none" strike="noStrike" kern="1200" cap="none" spc="0" normalizeH="0" baseline="0" noProof="0" dirty="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Segoe UI Semibold" panose="020B0502040204020203" pitchFamily="34" charset="0"/>
              <a:ea typeface="+mn-ea"/>
              <a:cs typeface="Segoe UI" panose="020B0502040204020203" pitchFamily="34" charset="0"/>
            </a:endParaRPr>
          </a:p>
        </p:txBody>
      </p:sp>
      <p:sp>
        <p:nvSpPr>
          <p:cNvPr id="43" name="Content Placeholder 2">
            <a:extLst>
              <a:ext uri="{FF2B5EF4-FFF2-40B4-BE49-F238E27FC236}">
                <a16:creationId xmlns:a16="http://schemas.microsoft.com/office/drawing/2014/main" id="{AC75D79B-BF89-177E-B944-7A8DBA5DB62B}"/>
              </a:ext>
            </a:extLst>
          </p:cNvPr>
          <p:cNvSpPr txBox="1">
            <a:spLocks/>
          </p:cNvSpPr>
          <p:nvPr/>
        </p:nvSpPr>
        <p:spPr>
          <a:xfrm>
            <a:off x="865989" y="2151351"/>
            <a:ext cx="2926080" cy="1631120"/>
          </a:xfrm>
          <a:prstGeom prst="rect">
            <a:avLst/>
          </a:prstGeom>
          <a:ln>
            <a:noFill/>
          </a:ln>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50000"/>
              </a:lnSpc>
              <a:spcBef>
                <a:spcPts val="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Chat History</a:t>
            </a:r>
          </a:p>
          <a:p>
            <a:pPr marL="228600" marR="0" lvl="0" indent="-228600" algn="l" defTabSz="932742" rtl="0" eaLnBrk="1" fontAlgn="auto" latinLnBrk="0" hangingPunct="1">
              <a:lnSpc>
                <a:spcPct val="150000"/>
              </a:lnSpc>
              <a:spcBef>
                <a:spcPts val="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Agentic Memories</a:t>
            </a:r>
          </a:p>
          <a:p>
            <a:pPr>
              <a:lnSpc>
                <a:spcPct val="150000"/>
              </a:lnSpc>
              <a:spcBef>
                <a:spcPts val="0"/>
              </a:spcBef>
              <a:buFont typeface="Wingdings" panose="05000000000000000000" pitchFamily="2" charset="2"/>
              <a:buChar char="§"/>
              <a:defRPr/>
            </a:pPr>
            <a:r>
              <a:rPr lang="en-US" sz="1200" dirty="0">
                <a:solidFill>
                  <a:srgbClr val="FFFFFF"/>
                </a:solidFill>
              </a:rPr>
              <a:t>Document Storage</a:t>
            </a:r>
            <a:endPar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a:lnSpc>
                <a:spcPct val="150000"/>
              </a:lnSpc>
              <a:spcBef>
                <a:spcPts val="0"/>
              </a:spcBef>
              <a:buFont typeface="Wingdings" panose="05000000000000000000" pitchFamily="2" charset="2"/>
              <a:buChar char="§"/>
              <a:defRPr/>
            </a:pPr>
            <a:r>
              <a:rPr lang="en-US" sz="1200" dirty="0">
                <a:solidFill>
                  <a:srgbClr val="FFFFFF"/>
                </a:solidFill>
              </a:rPr>
              <a:t>E-Commerce</a:t>
            </a:r>
            <a:endPar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50000"/>
              </a:lnSpc>
              <a:spcBef>
                <a:spcPts val="0"/>
              </a:spcBef>
              <a:spcAft>
                <a:spcPts val="0"/>
              </a:spcAft>
              <a:buClrTx/>
              <a:buSzPct val="90000"/>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User interactions</a:t>
            </a:r>
          </a:p>
        </p:txBody>
      </p:sp>
      <p:sp>
        <p:nvSpPr>
          <p:cNvPr id="45" name="Content Placeholder 2">
            <a:extLst>
              <a:ext uri="{FF2B5EF4-FFF2-40B4-BE49-F238E27FC236}">
                <a16:creationId xmlns:a16="http://schemas.microsoft.com/office/drawing/2014/main" id="{220A62A5-E57B-016B-9A8E-10CE62715DC1}"/>
              </a:ext>
            </a:extLst>
          </p:cNvPr>
          <p:cNvSpPr txBox="1">
            <a:spLocks/>
          </p:cNvSpPr>
          <p:nvPr/>
        </p:nvSpPr>
        <p:spPr>
          <a:xfrm>
            <a:off x="8087050" y="2166821"/>
            <a:ext cx="3028557" cy="143168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Serverless</a:t>
            </a:r>
            <a:r>
              <a:rPr lang="en-US" sz="1200" dirty="0">
                <a:solidFill>
                  <a:srgbClr val="FFFFFF"/>
                </a:solidFill>
                <a:latin typeface="Segoe UI"/>
              </a:rPr>
              <a:t>, Instant </a:t>
            </a:r>
            <a:r>
              <a:rPr kumimoji="0" lang="en-US" sz="1200" b="0" i="0" u="none" strike="noStrike" kern="1200" cap="none" spc="0" normalizeH="0" baseline="0" noProof="0" dirty="0">
                <a:ln>
                  <a:noFill/>
                </a:ln>
                <a:solidFill>
                  <a:srgbClr val="FFFFFF"/>
                </a:solidFill>
                <a:effectLst/>
                <a:uLnTx/>
                <a:uFillTx/>
                <a:latin typeface="Segoe UI"/>
                <a:ea typeface="+mn-ea"/>
                <a:cs typeface="+mn-cs"/>
              </a:rPr>
              <a:t>Auto-scale</a:t>
            </a:r>
            <a:r>
              <a:rPr kumimoji="0" lang="en-US" sz="1200" b="0" i="0" u="none" strike="noStrike" kern="1200" cap="none" spc="0" normalizeH="0" noProof="0" dirty="0">
                <a:ln>
                  <a:noFill/>
                </a:ln>
                <a:solidFill>
                  <a:srgbClr val="FFFFFF"/>
                </a:solidFill>
                <a:effectLst/>
                <a:uLnTx/>
                <a:uFillTx/>
                <a:latin typeface="Segoe UI"/>
                <a:ea typeface="+mn-ea"/>
                <a:cs typeface="+mn-cs"/>
              </a:rPr>
              <a:t> and </a:t>
            </a:r>
            <a:r>
              <a:rPr lang="en-US" sz="1200" noProof="0" dirty="0">
                <a:solidFill>
                  <a:srgbClr val="FFFFFF"/>
                </a:solidFill>
                <a:latin typeface="Segoe UI"/>
              </a:rPr>
              <a:t>P</a:t>
            </a:r>
            <a:r>
              <a:rPr kumimoji="0" lang="en-US" sz="1200" b="0" i="0" u="none" strike="noStrike" kern="1200" cap="none" spc="0" normalizeH="0" baseline="0" noProof="0" dirty="0">
                <a:ln>
                  <a:noFill/>
                </a:ln>
                <a:solidFill>
                  <a:srgbClr val="FFFFFF"/>
                </a:solidFill>
                <a:effectLst/>
                <a:uLnTx/>
                <a:uFillTx/>
                <a:latin typeface="Segoe UI"/>
                <a:ea typeface="+mn-ea"/>
                <a:cs typeface="+mn-cs"/>
              </a:rPr>
              <a:t>rovisioned model</a:t>
            </a:r>
          </a:p>
        </p:txBody>
      </p:sp>
      <p:sp>
        <p:nvSpPr>
          <p:cNvPr id="46" name="Content Placeholder 2">
            <a:extLst>
              <a:ext uri="{FF2B5EF4-FFF2-40B4-BE49-F238E27FC236}">
                <a16:creationId xmlns:a16="http://schemas.microsoft.com/office/drawing/2014/main" id="{5FA63FF7-07D4-AFFF-B9DC-6961B532C876}"/>
              </a:ext>
            </a:extLst>
          </p:cNvPr>
          <p:cNvSpPr txBox="1">
            <a:spLocks/>
          </p:cNvSpPr>
          <p:nvPr/>
        </p:nvSpPr>
        <p:spPr>
          <a:xfrm>
            <a:off x="4376603" y="2110364"/>
            <a:ext cx="2926080" cy="169943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
              <a:defRPr/>
            </a:pPr>
            <a:r>
              <a:rPr lang="en-US" sz="1200" dirty="0">
                <a:solidFill>
                  <a:srgbClr val="FFFFFF"/>
                </a:solidFill>
              </a:rPr>
              <a:t>Low Latency (P99 &lt;10ms) and High Availability (99.999%)</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a:p>
            <a:pPr marL="228600" marR="0" lvl="0" indent="-2286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Global Distribution</a:t>
            </a:r>
          </a:p>
          <a:p>
            <a:pPr>
              <a:lnSpc>
                <a:spcPct val="150000"/>
              </a:lnSpc>
              <a:spcBef>
                <a:spcPts val="0"/>
              </a:spcBef>
              <a:buFont typeface="Wingdings" panose="05000000000000000000" pitchFamily="2" charset="2"/>
              <a:buChar char="§"/>
              <a:defRPr/>
            </a:pPr>
            <a:r>
              <a:rPr lang="en-US" sz="1200" dirty="0">
                <a:solidFill>
                  <a:srgbClr val="FFFFFF"/>
                </a:solidFill>
              </a:rPr>
              <a:t>Tunable consistency levels</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a:p>
            <a:pPr marL="228600" marR="0" lvl="0" indent="-2286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200" dirty="0">
                <a:solidFill>
                  <a:srgbClr val="FFFFFF"/>
                </a:solidFill>
                <a:latin typeface="Segoe UI"/>
              </a:rPr>
              <a:t>Flexible Schema with JSON model</a:t>
            </a:r>
          </a:p>
          <a:p>
            <a:pPr>
              <a:lnSpc>
                <a:spcPct val="150000"/>
              </a:lnSpc>
              <a:spcBef>
                <a:spcPts val="0"/>
              </a:spcBef>
              <a:buFont typeface="Wingdings" panose="05000000000000000000" pitchFamily="2" charset="2"/>
              <a:buChar char="§"/>
              <a:defRPr/>
            </a:pPr>
            <a:r>
              <a:rPr lang="en-US" sz="1200" dirty="0">
                <a:solidFill>
                  <a:schemeClr val="lt1"/>
                </a:solidFill>
              </a:rPr>
              <a:t>Enterprise Ready : </a:t>
            </a:r>
            <a:r>
              <a:rPr kumimoji="0" lang="en-US" sz="1200" b="0" i="0" u="none" strike="noStrike" kern="1200" cap="none" spc="0" normalizeH="0" baseline="0" noProof="0" dirty="0">
                <a:ln>
                  <a:noFill/>
                </a:ln>
                <a:solidFill>
                  <a:srgbClr val="FFFFFF"/>
                </a:solidFill>
                <a:effectLst/>
                <a:uLnTx/>
                <a:uFillTx/>
                <a:latin typeface="Segoe UI"/>
                <a:ea typeface="+mn-ea"/>
                <a:cs typeface="+mn-cs"/>
              </a:rPr>
              <a:t>VNET, CMK,</a:t>
            </a:r>
            <a:r>
              <a:rPr kumimoji="0" lang="en-US" sz="1200" b="0" i="0" u="none" strike="noStrike" kern="1200" cap="none" spc="0" normalizeH="0" noProof="0" dirty="0">
                <a:ln>
                  <a:noFill/>
                </a:ln>
                <a:solidFill>
                  <a:srgbClr val="FFFFFF"/>
                </a:solidFill>
                <a:effectLst/>
                <a:uLnTx/>
                <a:uFillTx/>
                <a:latin typeface="Segoe UI"/>
                <a:ea typeface="+mn-ea"/>
                <a:cs typeface="+mn-cs"/>
              </a:rPr>
              <a:t> </a:t>
            </a:r>
            <a:r>
              <a:rPr kumimoji="0" lang="en-US" sz="1200" b="0" i="0" u="none" strike="noStrike" kern="1200" cap="none" spc="0" normalizeH="0" baseline="0" noProof="0" dirty="0">
                <a:ln>
                  <a:noFill/>
                </a:ln>
                <a:solidFill>
                  <a:srgbClr val="FFFFFF"/>
                </a:solidFill>
                <a:effectLst/>
                <a:uLnTx/>
                <a:uFillTx/>
                <a:latin typeface="Segoe UI"/>
                <a:ea typeface="+mn-ea"/>
                <a:cs typeface="+mn-cs"/>
              </a:rPr>
              <a:t>RBAC</a:t>
            </a:r>
          </a:p>
        </p:txBody>
      </p:sp>
      <p:graphicFrame>
        <p:nvGraphicFramePr>
          <p:cNvPr id="49" name="Table 48">
            <a:extLst>
              <a:ext uri="{FF2B5EF4-FFF2-40B4-BE49-F238E27FC236}">
                <a16:creationId xmlns:a16="http://schemas.microsoft.com/office/drawing/2014/main" id="{76846234-B547-2826-3F28-9CD2C7F1E8CB}"/>
              </a:ext>
            </a:extLst>
          </p:cNvPr>
          <p:cNvGraphicFramePr>
            <a:graphicFrameLocks noGrp="1"/>
          </p:cNvGraphicFramePr>
          <p:nvPr>
            <p:extLst>
              <p:ext uri="{D42A27DB-BD31-4B8C-83A1-F6EECF244321}">
                <p14:modId xmlns:p14="http://schemas.microsoft.com/office/powerpoint/2010/main" val="1306619987"/>
              </p:ext>
            </p:extLst>
          </p:nvPr>
        </p:nvGraphicFramePr>
        <p:xfrm>
          <a:off x="885306" y="1648021"/>
          <a:ext cx="1922288" cy="370840"/>
        </p:xfrm>
        <a:graphic>
          <a:graphicData uri="http://schemas.openxmlformats.org/drawingml/2006/table">
            <a:tbl>
              <a:tblPr firstRow="1" bandRow="1">
                <a:tableStyleId>{5C22544A-7EE6-4342-B048-85BDC9FD1C3A}</a:tableStyleId>
              </a:tblPr>
              <a:tblGrid>
                <a:gridCol w="1922288">
                  <a:extLst>
                    <a:ext uri="{9D8B030D-6E8A-4147-A177-3AD203B41FA5}">
                      <a16:colId xmlns:a16="http://schemas.microsoft.com/office/drawing/2014/main" val="3547482790"/>
                    </a:ext>
                  </a:extLst>
                </a:gridCol>
              </a:tblGrid>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j-lt"/>
                          <a:ea typeface="+mn-ea"/>
                          <a:cs typeface="+mn-cs"/>
                        </a:rPr>
                        <a:t>Cosmos DB Scenarios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000460"/>
                  </a:ext>
                </a:extLst>
              </a:tr>
            </a:tbl>
          </a:graphicData>
        </a:graphic>
      </p:graphicFrame>
      <p:graphicFrame>
        <p:nvGraphicFramePr>
          <p:cNvPr id="50" name="Table 49">
            <a:extLst>
              <a:ext uri="{FF2B5EF4-FFF2-40B4-BE49-F238E27FC236}">
                <a16:creationId xmlns:a16="http://schemas.microsoft.com/office/drawing/2014/main" id="{45567B62-715C-F1C5-B630-74A84BC2650C}"/>
              </a:ext>
            </a:extLst>
          </p:cNvPr>
          <p:cNvGraphicFramePr>
            <a:graphicFrameLocks noGrp="1"/>
          </p:cNvGraphicFramePr>
          <p:nvPr>
            <p:extLst>
              <p:ext uri="{D42A27DB-BD31-4B8C-83A1-F6EECF244321}">
                <p14:modId xmlns:p14="http://schemas.microsoft.com/office/powerpoint/2010/main" val="3436253187"/>
              </p:ext>
            </p:extLst>
          </p:nvPr>
        </p:nvGraphicFramePr>
        <p:xfrm>
          <a:off x="4485691" y="1635521"/>
          <a:ext cx="2437470" cy="370840"/>
        </p:xfrm>
        <a:graphic>
          <a:graphicData uri="http://schemas.openxmlformats.org/drawingml/2006/table">
            <a:tbl>
              <a:tblPr firstRow="1" bandRow="1">
                <a:tableStyleId>{5C22544A-7EE6-4342-B048-85BDC9FD1C3A}</a:tableStyleId>
              </a:tblPr>
              <a:tblGrid>
                <a:gridCol w="2437470">
                  <a:extLst>
                    <a:ext uri="{9D8B030D-6E8A-4147-A177-3AD203B41FA5}">
                      <a16:colId xmlns:a16="http://schemas.microsoft.com/office/drawing/2014/main" val="3547482790"/>
                    </a:ext>
                  </a:extLst>
                </a:gridCol>
              </a:tblGrid>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j-lt"/>
                          <a:ea typeface="+mn-ea"/>
                          <a:cs typeface="+mn-cs"/>
                        </a:rPr>
                        <a:t>Cosmos DB Highlights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000460"/>
                  </a:ext>
                </a:extLst>
              </a:tr>
            </a:tbl>
          </a:graphicData>
        </a:graphic>
      </p:graphicFrame>
      <p:graphicFrame>
        <p:nvGraphicFramePr>
          <p:cNvPr id="52" name="Table 51">
            <a:extLst>
              <a:ext uri="{FF2B5EF4-FFF2-40B4-BE49-F238E27FC236}">
                <a16:creationId xmlns:a16="http://schemas.microsoft.com/office/drawing/2014/main" id="{AB932E59-2177-81CA-92EA-E7A14E48402A}"/>
              </a:ext>
            </a:extLst>
          </p:cNvPr>
          <p:cNvGraphicFramePr>
            <a:graphicFrameLocks noGrp="1"/>
          </p:cNvGraphicFramePr>
          <p:nvPr>
            <p:extLst>
              <p:ext uri="{D42A27DB-BD31-4B8C-83A1-F6EECF244321}">
                <p14:modId xmlns:p14="http://schemas.microsoft.com/office/powerpoint/2010/main" val="741371427"/>
              </p:ext>
            </p:extLst>
          </p:nvPr>
        </p:nvGraphicFramePr>
        <p:xfrm>
          <a:off x="8144621" y="1719330"/>
          <a:ext cx="2667193" cy="305970"/>
        </p:xfrm>
        <a:graphic>
          <a:graphicData uri="http://schemas.openxmlformats.org/drawingml/2006/table">
            <a:tbl>
              <a:tblPr firstRow="1" bandRow="1">
                <a:tableStyleId>{5C22544A-7EE6-4342-B048-85BDC9FD1C3A}</a:tableStyleId>
              </a:tblPr>
              <a:tblGrid>
                <a:gridCol w="2667193">
                  <a:extLst>
                    <a:ext uri="{9D8B030D-6E8A-4147-A177-3AD203B41FA5}">
                      <a16:colId xmlns:a16="http://schemas.microsoft.com/office/drawing/2014/main" val="3547482790"/>
                    </a:ext>
                  </a:extLst>
                </a:gridCol>
              </a:tblGrid>
              <a:tr h="30597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j-lt"/>
                          <a:ea typeface="+mn-ea"/>
                          <a:cs typeface="+mn-cs"/>
                        </a:rPr>
                        <a:t>Cosmos DB is Cost Effective</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000460"/>
                  </a:ext>
                </a:extLst>
              </a:tr>
            </a:tbl>
          </a:graphicData>
        </a:graphic>
      </p:graphicFrame>
      <p:sp>
        <p:nvSpPr>
          <p:cNvPr id="3" name="Rounded Rectangle 10" descr="1. Connected smart products&#10;">
            <a:extLst>
              <a:ext uri="{FF2B5EF4-FFF2-40B4-BE49-F238E27FC236}">
                <a16:creationId xmlns:a16="http://schemas.microsoft.com/office/drawing/2014/main" id="{5490CB6B-3F9B-22C9-63AE-FFAD3230523D}"/>
              </a:ext>
              <a:ext uri="{C183D7F6-B498-43B3-948B-1728B52AA6E4}">
                <adec:decorative xmlns:adec="http://schemas.microsoft.com/office/drawing/2017/decorative" val="0"/>
              </a:ext>
            </a:extLst>
          </p:cNvPr>
          <p:cNvSpPr/>
          <p:nvPr/>
        </p:nvSpPr>
        <p:spPr bwMode="auto">
          <a:xfrm>
            <a:off x="490919" y="5113077"/>
            <a:ext cx="2556721" cy="1271140"/>
          </a:xfrm>
          <a:prstGeom prst="roundRect">
            <a:avLst>
              <a:gd name="adj" fmla="val 2334"/>
            </a:avLst>
          </a:prstGeom>
          <a:noFill/>
          <a:ln w="19050" cap="rnd">
            <a:gradFill flip="none" rotWithShape="1">
              <a:gsLst>
                <a:gs pos="0">
                  <a:srgbClr val="FF5C39"/>
                </a:gs>
                <a:gs pos="32000">
                  <a:srgbClr val="C03BC4"/>
                </a:gs>
                <a:gs pos="66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r>
              <a:rPr kumimoji="0" lang="en-US" sz="2400" b="1" i="0" u="none" strike="noStrike" kern="1200" cap="none" spc="0" normalizeH="0" baseline="0" noProof="0" dirty="0">
                <a:ln>
                  <a:noFill/>
                </a:ln>
                <a:gradFill>
                  <a:gsLst>
                    <a:gs pos="41958">
                      <a:srgbClr val="FFFFFF"/>
                    </a:gs>
                    <a:gs pos="63000">
                      <a:srgbClr val="FFFFFF"/>
                    </a:gs>
                  </a:gsLst>
                  <a:lin ang="0" scaled="0"/>
                </a:gradFill>
                <a:effectLst/>
                <a:uLnTx/>
                <a:uFillTx/>
                <a:latin typeface="Segoe UI Semibold" panose="020B0502040204020203" pitchFamily="34" charset="0"/>
                <a:ea typeface="+mn-ea"/>
                <a:cs typeface="+mn-cs"/>
              </a:rPr>
              <a:t>Operational Database</a:t>
            </a:r>
          </a:p>
        </p:txBody>
      </p:sp>
      <p:sp>
        <p:nvSpPr>
          <p:cNvPr id="4" name="Rounded Rectangle 10" descr="1. Connected smart products&#10;">
            <a:extLst>
              <a:ext uri="{FF2B5EF4-FFF2-40B4-BE49-F238E27FC236}">
                <a16:creationId xmlns:a16="http://schemas.microsoft.com/office/drawing/2014/main" id="{2882E23E-30ED-EBA6-FB5B-BFD1503E8E45}"/>
              </a:ext>
              <a:ext uri="{C183D7F6-B498-43B3-948B-1728B52AA6E4}">
                <adec:decorative xmlns:adec="http://schemas.microsoft.com/office/drawing/2017/decorative" val="0"/>
              </a:ext>
            </a:extLst>
          </p:cNvPr>
          <p:cNvSpPr/>
          <p:nvPr/>
        </p:nvSpPr>
        <p:spPr bwMode="auto">
          <a:xfrm>
            <a:off x="3792069" y="5107134"/>
            <a:ext cx="1669164" cy="1271140"/>
          </a:xfrm>
          <a:prstGeom prst="roundRect">
            <a:avLst>
              <a:gd name="adj" fmla="val 2334"/>
            </a:avLst>
          </a:prstGeom>
          <a:noFill/>
          <a:ln w="19050" cap="rnd">
            <a:gradFill flip="none" rotWithShape="1">
              <a:gsLst>
                <a:gs pos="0">
                  <a:srgbClr val="FF5C39"/>
                </a:gs>
                <a:gs pos="32000">
                  <a:srgbClr val="C03BC4"/>
                </a:gs>
                <a:gs pos="66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r>
              <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Semibold" panose="020B0502040204020203" pitchFamily="34" charset="0"/>
                <a:ea typeface="+mn-ea"/>
                <a:cs typeface="+mn-cs"/>
              </a:rPr>
              <a:t>Vector DB</a:t>
            </a:r>
          </a:p>
        </p:txBody>
      </p:sp>
      <p:sp>
        <p:nvSpPr>
          <p:cNvPr id="5" name="Rounded Rectangle 10" descr="1. Connected smart products&#10;">
            <a:extLst>
              <a:ext uri="{FF2B5EF4-FFF2-40B4-BE49-F238E27FC236}">
                <a16:creationId xmlns:a16="http://schemas.microsoft.com/office/drawing/2014/main" id="{05B7B68C-8E9C-4C5A-EAB2-86B54A7B83D6}"/>
              </a:ext>
              <a:ext uri="{C183D7F6-B498-43B3-948B-1728B52AA6E4}">
                <adec:decorative xmlns:adec="http://schemas.microsoft.com/office/drawing/2017/decorative" val="0"/>
              </a:ext>
            </a:extLst>
          </p:cNvPr>
          <p:cNvSpPr/>
          <p:nvPr/>
        </p:nvSpPr>
        <p:spPr bwMode="auto">
          <a:xfrm>
            <a:off x="6730769" y="5064603"/>
            <a:ext cx="4906446" cy="1271140"/>
          </a:xfrm>
          <a:prstGeom prst="roundRect">
            <a:avLst>
              <a:gd name="adj" fmla="val 2334"/>
            </a:avLst>
          </a:prstGeom>
          <a:noFill/>
          <a:ln w="19050" cap="rnd">
            <a:gradFill flip="none" rotWithShape="1">
              <a:gsLst>
                <a:gs pos="0">
                  <a:srgbClr val="FF5C39"/>
                </a:gs>
                <a:gs pos="32000">
                  <a:srgbClr val="C03BC4"/>
                </a:gs>
                <a:gs pos="66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defTabSz="811674">
              <a:spcBef>
                <a:spcPts val="174"/>
              </a:spcBef>
              <a:defRPr/>
            </a:pPr>
            <a:r>
              <a:rPr lang="en-US" sz="2400" b="1" dirty="0">
                <a:gradFill>
                  <a:gsLst>
                    <a:gs pos="41958">
                      <a:srgbClr val="FFFFFF"/>
                    </a:gs>
                    <a:gs pos="63000">
                      <a:srgbClr val="FFFFFF"/>
                    </a:gs>
                  </a:gsLst>
                  <a:lin ang="0" scaled="0"/>
                </a:gradFill>
                <a:latin typeface="Segoe UI Semibold"/>
                <a:cs typeface="Segoe UI Semibold"/>
              </a:rPr>
              <a:t> Operational Database </a:t>
            </a:r>
          </a:p>
          <a:p>
            <a:pPr defTabSz="811674">
              <a:spcBef>
                <a:spcPts val="174"/>
              </a:spcBef>
              <a:defRPr/>
            </a:pPr>
            <a:r>
              <a:rPr lang="en-US" sz="2400" b="1" dirty="0">
                <a:gradFill>
                  <a:gsLst>
                    <a:gs pos="41958">
                      <a:srgbClr val="FFFFFF"/>
                    </a:gs>
                    <a:gs pos="63000">
                      <a:srgbClr val="FFFFFF"/>
                    </a:gs>
                  </a:gsLst>
                  <a:lin ang="0" scaled="0"/>
                </a:gradFill>
                <a:latin typeface="Segoe UI Semibold"/>
                <a:cs typeface="Segoe UI Semibold"/>
              </a:rPr>
              <a:t> With integrated</a:t>
            </a:r>
            <a:endParaRPr lang="en-US" sz="2400" b="1" dirty="0">
              <a:gradFill>
                <a:gsLst>
                  <a:gs pos="41958">
                    <a:srgbClr val="FFFFFF"/>
                  </a:gs>
                  <a:gs pos="63000">
                    <a:srgbClr val="FFFFFF"/>
                  </a:gs>
                </a:gsLst>
                <a:lin ang="0" scaled="0"/>
              </a:gradFill>
              <a:latin typeface="Segoe UI Semibold" panose="020B0502040204020203" pitchFamily="34" charset="0"/>
              <a:cs typeface="Segoe UI Semibold"/>
            </a:endParaRPr>
          </a:p>
        </p:txBody>
      </p:sp>
      <p:pic>
        <p:nvPicPr>
          <p:cNvPr id="6" name="Graphic 5">
            <a:extLst>
              <a:ext uri="{FF2B5EF4-FFF2-40B4-BE49-F238E27FC236}">
                <a16:creationId xmlns:a16="http://schemas.microsoft.com/office/drawing/2014/main" id="{CB2FA90F-3D5E-A1D9-88B2-FA65C2FCDA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6388" y="4703137"/>
            <a:ext cx="726127" cy="707274"/>
          </a:xfrm>
          <a:prstGeom prst="rect">
            <a:avLst/>
          </a:prstGeom>
        </p:spPr>
      </p:pic>
      <p:sp>
        <p:nvSpPr>
          <p:cNvPr id="7" name="TextBox 6">
            <a:extLst>
              <a:ext uri="{FF2B5EF4-FFF2-40B4-BE49-F238E27FC236}">
                <a16:creationId xmlns:a16="http://schemas.microsoft.com/office/drawing/2014/main" id="{64C1860A-A50B-906E-DDD5-20C1B7D35C4D}"/>
              </a:ext>
            </a:extLst>
          </p:cNvPr>
          <p:cNvSpPr txBox="1"/>
          <p:nvPr/>
        </p:nvSpPr>
        <p:spPr>
          <a:xfrm>
            <a:off x="5667342" y="5410411"/>
            <a:ext cx="803425" cy="646331"/>
          </a:xfrm>
          <a:prstGeom prst="rect">
            <a:avLst/>
          </a:prstGeom>
          <a:noFill/>
        </p:spPr>
        <p:txBody>
          <a:bodyPr wrap="none" rtlCol="0">
            <a:spAutoFit/>
          </a:bodyPr>
          <a:lstStyle/>
          <a:p>
            <a:r>
              <a:rPr lang="en-US" sz="3600" dirty="0"/>
              <a:t>OR</a:t>
            </a:r>
          </a:p>
        </p:txBody>
      </p:sp>
      <p:sp>
        <p:nvSpPr>
          <p:cNvPr id="8" name="Rounded Rectangle 10" descr="1. Connected smart products&#10;">
            <a:extLst>
              <a:ext uri="{FF2B5EF4-FFF2-40B4-BE49-F238E27FC236}">
                <a16:creationId xmlns:a16="http://schemas.microsoft.com/office/drawing/2014/main" id="{EBB14F5A-AB79-8DD2-53B3-A02CFCADBA67}"/>
              </a:ext>
              <a:ext uri="{C183D7F6-B498-43B3-948B-1728B52AA6E4}">
                <adec:decorative xmlns:adec="http://schemas.microsoft.com/office/drawing/2017/decorative" val="0"/>
              </a:ext>
            </a:extLst>
          </p:cNvPr>
          <p:cNvSpPr/>
          <p:nvPr/>
        </p:nvSpPr>
        <p:spPr bwMode="auto">
          <a:xfrm>
            <a:off x="10077034" y="5228340"/>
            <a:ext cx="1269416" cy="943665"/>
          </a:xfrm>
          <a:prstGeom prst="roundRect">
            <a:avLst>
              <a:gd name="adj" fmla="val 2334"/>
            </a:avLst>
          </a:prstGeom>
          <a:solidFill>
            <a:srgbClr val="8661C5"/>
          </a:solidFill>
          <a:ln w="19050" cap="rnd">
            <a:no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defRPr/>
            </a:pPr>
            <a:r>
              <a:rPr lang="en-US" sz="2400" b="1" dirty="0">
                <a:gradFill>
                  <a:gsLst>
                    <a:gs pos="41958">
                      <a:srgbClr val="FFFFFF"/>
                    </a:gs>
                    <a:gs pos="63000">
                      <a:srgbClr val="FFFFFF"/>
                    </a:gs>
                  </a:gsLst>
                  <a:lin ang="0" scaled="0"/>
                </a:gradFill>
                <a:latin typeface="Segoe UI Semibold" panose="020B0502040204020203" pitchFamily="34" charset="0"/>
              </a:rPr>
              <a:t>Vector Index</a:t>
            </a:r>
          </a:p>
        </p:txBody>
      </p:sp>
      <p:cxnSp>
        <p:nvCxnSpPr>
          <p:cNvPr id="9" name="Straight Arrow Connector 8">
            <a:extLst>
              <a:ext uri="{FF2B5EF4-FFF2-40B4-BE49-F238E27FC236}">
                <a16:creationId xmlns:a16="http://schemas.microsoft.com/office/drawing/2014/main" id="{417EAA3B-35A1-2AA0-FC53-5BACECD24BD7}"/>
              </a:ext>
            </a:extLst>
          </p:cNvPr>
          <p:cNvCxnSpPr>
            <a:cxnSpLocks/>
          </p:cNvCxnSpPr>
          <p:nvPr/>
        </p:nvCxnSpPr>
        <p:spPr>
          <a:xfrm>
            <a:off x="3047180" y="5742704"/>
            <a:ext cx="745349" cy="19504"/>
          </a:xfrm>
          <a:prstGeom prst="straightConnector1">
            <a:avLst/>
          </a:prstGeom>
          <a:ln w="38100">
            <a:solidFill>
              <a:srgbClr val="C03BC4"/>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79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0" fill="hold"/>
                                        <p:tgtEl>
                                          <p:spTgt spid="27"/>
                                        </p:tgtEl>
                                        <p:attrNameLst>
                                          <p:attrName>r</p:attrName>
                                        </p:attrNameLst>
                                      </p:cBhvr>
                                    </p:animRot>
                                  </p:childTnLst>
                                </p:cTn>
                              </p:par>
                              <p:par>
                                <p:cTn id="7" presetID="1" presetClass="path" presetSubtype="0" repeatCount="indefinite" fill="hold" grpId="1" nodeType="withEffect">
                                  <p:stCondLst>
                                    <p:cond delay="0"/>
                                  </p:stCondLst>
                                  <p:childTnLst>
                                    <p:animMotion origin="layout" path="M 2.08333E-7 -1.11111E-6 C 0.06406 -0.20833 0.76497 -0.22315 0.92292 -0.08819 C 1.08112 0.04676 1.00846 0.74537 0.94792 0.80995 C 0.8875 0.87454 0.075 0.86505 0.02018 0.81667 C -0.03268 0.76736 -0.0418 0.17245 2.08333E-7 -1.11111E-6 Z " pathEditMode="relative" rAng="0" ptsTypes="AAAAA">
                                      <p:cBhvr>
                                        <p:cTn id="8" dur="45000" fill="hold"/>
                                        <p:tgtEl>
                                          <p:spTgt spid="27"/>
                                        </p:tgtEl>
                                        <p:attrNameLst>
                                          <p:attrName>ppt_x</p:attrName>
                                          <p:attrName>ppt_y</p:attrName>
                                        </p:attrNameLst>
                                      </p:cBhvr>
                                      <p:rCtr x="49596" y="33981"/>
                                    </p:animMotion>
                                  </p:childTnLst>
                                </p:cTn>
                              </p:par>
                              <p:par>
                                <p:cTn id="9" presetID="10" presetClass="entr" presetSubtype="0" fill="hold" grpId="0" nodeType="withEffect">
                                  <p:stCondLst>
                                    <p:cond delay="3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6" presetClass="emph" presetSubtype="0" accel="50000" autoRev="1" fill="hold" grpId="1" nodeType="withEffect">
                                  <p:stCondLst>
                                    <p:cond delay="0"/>
                                  </p:stCondLst>
                                  <p:childTnLst>
                                    <p:animScale>
                                      <p:cBhvr>
                                        <p:cTn id="13" dur="300" fill="hold"/>
                                        <p:tgtEl>
                                          <p:spTgt spid="11"/>
                                        </p:tgtEl>
                                      </p:cBhvr>
                                      <p:by x="85000" y="85000"/>
                                    </p:animScale>
                                  </p:childTnLst>
                                </p:cTn>
                              </p:par>
                              <p:par>
                                <p:cTn id="14" presetID="1"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11" grpId="0" animBg="1"/>
      <p:bldP spid="11" grpId="1" animBg="1"/>
      <p:bldP spid="3" grpId="0" animBg="1"/>
      <p:bldP spid="4" grpId="0" animBg="1"/>
      <p:bldP spid="5" grpId="0" animBg="1"/>
      <p:bldP spid="7" grpId="0"/>
      <p:bldP spid="8" grpId="0" animBg="1"/>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08809-4762-18A6-0578-B09130996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26782-5B9E-9B6F-A32B-664BB4E19A87}"/>
              </a:ext>
            </a:extLst>
          </p:cNvPr>
          <p:cNvSpPr>
            <a:spLocks noGrp="1"/>
          </p:cNvSpPr>
          <p:nvPr>
            <p:ph type="title"/>
          </p:nvPr>
        </p:nvSpPr>
        <p:spPr>
          <a:xfrm>
            <a:off x="588262" y="457200"/>
            <a:ext cx="11603737" cy="553998"/>
          </a:xfrm>
        </p:spPr>
        <p:txBody>
          <a:bodyPr>
            <a:normAutofit fontScale="90000"/>
          </a:bodyPr>
          <a:lstStyle/>
          <a:p>
            <a:r>
              <a:rPr lang="en-US" sz="4000" dirty="0"/>
              <a:t>Query costs (43x, 12x) lower than Pinecone, Zilliz Serverless [ADD Ingest Cost]</a:t>
            </a:r>
            <a:br>
              <a:rPr lang="en-US" sz="4000" dirty="0"/>
            </a:br>
            <a:endParaRPr lang="en-US" sz="4000" dirty="0"/>
          </a:p>
        </p:txBody>
      </p:sp>
      <p:pic>
        <p:nvPicPr>
          <p:cNvPr id="5" name="Content Placeholder 4">
            <a:extLst>
              <a:ext uri="{FF2B5EF4-FFF2-40B4-BE49-F238E27FC236}">
                <a16:creationId xmlns:a16="http://schemas.microsoft.com/office/drawing/2014/main" id="{8BDBE091-543B-1F39-D7B0-6A8B4B3A8D34}"/>
              </a:ext>
            </a:extLst>
          </p:cNvPr>
          <p:cNvPicPr>
            <a:picLocks noGrp="1" noChangeAspect="1"/>
          </p:cNvPicPr>
          <p:nvPr>
            <p:ph idx="1"/>
          </p:nvPr>
        </p:nvPicPr>
        <p:blipFill>
          <a:blip r:embed="rId3"/>
          <a:stretch>
            <a:fillRect/>
          </a:stretch>
        </p:blipFill>
        <p:spPr>
          <a:xfrm>
            <a:off x="12261477" y="3173942"/>
            <a:ext cx="3840294" cy="1910848"/>
          </a:xfrm>
          <a:prstGeom prst="rect">
            <a:avLst/>
          </a:prstGeom>
        </p:spPr>
      </p:pic>
      <p:graphicFrame>
        <p:nvGraphicFramePr>
          <p:cNvPr id="6" name="Chart 5" descr="Chart type: Clustered Bar. 'Query Cost ($ per 1M queries)'&#10;&#10;Description automatically generated">
            <a:extLst>
              <a:ext uri="{FF2B5EF4-FFF2-40B4-BE49-F238E27FC236}">
                <a16:creationId xmlns:a16="http://schemas.microsoft.com/office/drawing/2014/main" id="{089009E4-59A4-5B88-3D13-EAE89B55A4CB}"/>
              </a:ext>
            </a:extLst>
          </p:cNvPr>
          <p:cNvGraphicFramePr>
            <a:graphicFrameLocks/>
          </p:cNvGraphicFramePr>
          <p:nvPr/>
        </p:nvGraphicFramePr>
        <p:xfrm>
          <a:off x="368437" y="1949824"/>
          <a:ext cx="5727563" cy="3462556"/>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2">
            <a:extLst>
              <a:ext uri="{FF2B5EF4-FFF2-40B4-BE49-F238E27FC236}">
                <a16:creationId xmlns:a16="http://schemas.microsoft.com/office/drawing/2014/main" id="{87264AB5-AD91-1E4C-FC0D-E307DC0436FA}"/>
              </a:ext>
            </a:extLst>
          </p:cNvPr>
          <p:cNvSpPr txBox="1">
            <a:spLocks/>
          </p:cNvSpPr>
          <p:nvPr/>
        </p:nvSpPr>
        <p:spPr>
          <a:xfrm>
            <a:off x="933824" y="5519956"/>
            <a:ext cx="11018520" cy="161274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Ingestion is set so that indexer catches up within RU allocation</a:t>
            </a:r>
          </a:p>
          <a:p>
            <a:r>
              <a:rPr lang="en-US"/>
              <a:t>Query is charged by logical terms accessed in each tier</a:t>
            </a:r>
          </a:p>
        </p:txBody>
      </p:sp>
      <p:pic>
        <p:nvPicPr>
          <p:cNvPr id="4" name="Picture 3" descr="A table with numbers and symbols&#10;&#10;AI-generated content may be incorrect.">
            <a:extLst>
              <a:ext uri="{FF2B5EF4-FFF2-40B4-BE49-F238E27FC236}">
                <a16:creationId xmlns:a16="http://schemas.microsoft.com/office/drawing/2014/main" id="{57A5A788-8B45-A880-1805-5ABC881B643E}"/>
              </a:ext>
            </a:extLst>
          </p:cNvPr>
          <p:cNvPicPr>
            <a:picLocks noChangeAspect="1"/>
          </p:cNvPicPr>
          <p:nvPr/>
        </p:nvPicPr>
        <p:blipFill>
          <a:blip r:embed="rId5"/>
          <a:stretch>
            <a:fillRect/>
          </a:stretch>
        </p:blipFill>
        <p:spPr>
          <a:xfrm>
            <a:off x="10241708" y="1590204"/>
            <a:ext cx="6090006" cy="1714361"/>
          </a:xfrm>
          <a:prstGeom prst="rect">
            <a:avLst/>
          </a:prstGeom>
        </p:spPr>
      </p:pic>
    </p:spTree>
    <p:extLst>
      <p:ext uri="{BB962C8B-B14F-4D97-AF65-F5344CB8AC3E}">
        <p14:creationId xmlns:p14="http://schemas.microsoft.com/office/powerpoint/2010/main" val="1986387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DF5E-5EA6-6B04-8944-EECBC66416CA}"/>
              </a:ext>
            </a:extLst>
          </p:cNvPr>
          <p:cNvSpPr>
            <a:spLocks noGrp="1"/>
          </p:cNvSpPr>
          <p:nvPr>
            <p:ph type="title"/>
          </p:nvPr>
        </p:nvSpPr>
        <p:spPr>
          <a:xfrm>
            <a:off x="588263" y="457200"/>
            <a:ext cx="11018520" cy="553998"/>
          </a:xfrm>
        </p:spPr>
        <p:txBody>
          <a:bodyPr/>
          <a:lstStyle/>
          <a:p>
            <a:pPr algn="ctr"/>
            <a:r>
              <a:rPr lang="en-US"/>
              <a:t>Multi-tenant Search (YFCC Dataset)</a:t>
            </a:r>
          </a:p>
        </p:txBody>
      </p:sp>
      <p:graphicFrame>
        <p:nvGraphicFramePr>
          <p:cNvPr id="4" name="Table 3">
            <a:extLst>
              <a:ext uri="{FF2B5EF4-FFF2-40B4-BE49-F238E27FC236}">
                <a16:creationId xmlns:a16="http://schemas.microsoft.com/office/drawing/2014/main" id="{A842C1F6-F0AB-0782-5C8A-C8CECF5CFF39}"/>
              </a:ext>
            </a:extLst>
          </p:cNvPr>
          <p:cNvGraphicFramePr>
            <a:graphicFrameLocks noGrp="1"/>
          </p:cNvGraphicFramePr>
          <p:nvPr>
            <p:extLst>
              <p:ext uri="{D42A27DB-BD31-4B8C-83A1-F6EECF244321}">
                <p14:modId xmlns:p14="http://schemas.microsoft.com/office/powerpoint/2010/main" val="1225967959"/>
              </p:ext>
            </p:extLst>
          </p:nvPr>
        </p:nvGraphicFramePr>
        <p:xfrm>
          <a:off x="1554177" y="2423529"/>
          <a:ext cx="9186805" cy="2630335"/>
        </p:xfrm>
        <a:graphic>
          <a:graphicData uri="http://schemas.openxmlformats.org/drawingml/2006/table">
            <a:tbl>
              <a:tblPr/>
              <a:tblGrid>
                <a:gridCol w="1837361">
                  <a:extLst>
                    <a:ext uri="{9D8B030D-6E8A-4147-A177-3AD203B41FA5}">
                      <a16:colId xmlns:a16="http://schemas.microsoft.com/office/drawing/2014/main" val="2111985432"/>
                    </a:ext>
                  </a:extLst>
                </a:gridCol>
                <a:gridCol w="1837361">
                  <a:extLst>
                    <a:ext uri="{9D8B030D-6E8A-4147-A177-3AD203B41FA5}">
                      <a16:colId xmlns:a16="http://schemas.microsoft.com/office/drawing/2014/main" val="3199299850"/>
                    </a:ext>
                  </a:extLst>
                </a:gridCol>
                <a:gridCol w="1837361">
                  <a:extLst>
                    <a:ext uri="{9D8B030D-6E8A-4147-A177-3AD203B41FA5}">
                      <a16:colId xmlns:a16="http://schemas.microsoft.com/office/drawing/2014/main" val="3761826521"/>
                    </a:ext>
                  </a:extLst>
                </a:gridCol>
                <a:gridCol w="1837361">
                  <a:extLst>
                    <a:ext uri="{9D8B030D-6E8A-4147-A177-3AD203B41FA5}">
                      <a16:colId xmlns:a16="http://schemas.microsoft.com/office/drawing/2014/main" val="3328273835"/>
                    </a:ext>
                  </a:extLst>
                </a:gridCol>
                <a:gridCol w="1837361">
                  <a:extLst>
                    <a:ext uri="{9D8B030D-6E8A-4147-A177-3AD203B41FA5}">
                      <a16:colId xmlns:a16="http://schemas.microsoft.com/office/drawing/2014/main" val="3555129850"/>
                    </a:ext>
                  </a:extLst>
                </a:gridCol>
              </a:tblGrid>
              <a:tr h="424389">
                <a:tc>
                  <a:txBody>
                    <a:bodyPr/>
                    <a:lstStyle/>
                    <a:p>
                      <a:pPr>
                        <a:buNone/>
                      </a:pPr>
                      <a:r>
                        <a:rPr lang="en-US" sz="1600" b="1">
                          <a:effectLst/>
                        </a:rPr>
                        <a:t>Scenario</a:t>
                      </a:r>
                      <a:r>
                        <a:rPr lang="en-US" sz="1600">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b="1">
                          <a:effectLst/>
                        </a:rPr>
                        <a:t>Avg </a:t>
                      </a:r>
                      <a:r>
                        <a:rPr lang="en-US" sz="1600">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b="1">
                          <a:effectLst/>
                        </a:rPr>
                        <a:t>P50 </a:t>
                      </a:r>
                      <a:r>
                        <a:rPr lang="en-US" sz="1600">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b="1">
                          <a:effectLst/>
                        </a:rPr>
                        <a:t>P99 </a:t>
                      </a:r>
                      <a:r>
                        <a:rPr lang="en-US" sz="1600">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b="1">
                          <a:effectLst/>
                        </a:rPr>
                        <a:t>Recall@10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64408995"/>
                  </a:ext>
                </a:extLst>
              </a:tr>
              <a:tr h="671950">
                <a:tc>
                  <a:txBody>
                    <a:bodyPr/>
                    <a:lstStyle/>
                    <a:p>
                      <a:pPr>
                        <a:buNone/>
                      </a:pPr>
                      <a:r>
                        <a:rPr lang="en-US" sz="1600">
                          <a:effectLst/>
                        </a:rPr>
                        <a:t>Sharded Index (Ls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10.07 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13.43 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98.09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47384019"/>
                  </a:ext>
                </a:extLst>
              </a:tr>
              <a:tr h="954876">
                <a:tc>
                  <a:txBody>
                    <a:bodyPr/>
                    <a:lstStyle/>
                    <a:p>
                      <a:pPr>
                        <a:buNone/>
                      </a:pPr>
                      <a:r>
                        <a:rPr lang="en-US" sz="1600">
                          <a:effectLst/>
                        </a:rPr>
                        <a:t>Non-Sharded Index</a:t>
                      </a:r>
                    </a:p>
                    <a:p>
                      <a:pPr>
                        <a:buNone/>
                      </a:pPr>
                      <a:r>
                        <a:rPr lang="en-US" sz="1600">
                          <a:effectLst/>
                        </a:rPr>
                        <a:t>(Ls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22.4 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21.29 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38.59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66.17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90675985"/>
                  </a:ext>
                </a:extLst>
              </a:tr>
              <a:tr h="419228">
                <a:tc>
                  <a:txBody>
                    <a:bodyPr/>
                    <a:lstStyle/>
                    <a:p>
                      <a:pPr>
                        <a:buNone/>
                      </a:pPr>
                      <a:r>
                        <a:rPr lang="en-US" sz="1600">
                          <a:effectLst/>
                        </a:rPr>
                        <a:t>Non-Sharded Index (Ls = 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95.47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600">
                          <a:effectLst/>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081073909"/>
                  </a:ext>
                </a:extLst>
              </a:tr>
            </a:tbl>
          </a:graphicData>
        </a:graphic>
      </p:graphicFrame>
      <p:sp>
        <p:nvSpPr>
          <p:cNvPr id="10" name="TextBox 9">
            <a:extLst>
              <a:ext uri="{FF2B5EF4-FFF2-40B4-BE49-F238E27FC236}">
                <a16:creationId xmlns:a16="http://schemas.microsoft.com/office/drawing/2014/main" id="{8E128F93-3769-4B4D-D854-379489D3C69A}"/>
              </a:ext>
            </a:extLst>
          </p:cNvPr>
          <p:cNvSpPr txBox="1"/>
          <p:nvPr/>
        </p:nvSpPr>
        <p:spPr>
          <a:xfrm>
            <a:off x="1467548" y="1809116"/>
            <a:ext cx="681199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Arial" panose="020B0604020202020204" pitchFamily="34" charset="0"/>
              </a:rPr>
              <a:t>Query Latency (in milli-seconds)</a:t>
            </a: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368153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860C9-2A22-B4E7-6B6C-9115C2ED8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02E77-D871-AD3A-5B90-B3FC05616E68}"/>
              </a:ext>
            </a:extLst>
          </p:cNvPr>
          <p:cNvSpPr>
            <a:spLocks noGrp="1"/>
          </p:cNvSpPr>
          <p:nvPr>
            <p:ph type="title"/>
          </p:nvPr>
        </p:nvSpPr>
        <p:spPr>
          <a:xfrm>
            <a:off x="588263" y="457200"/>
            <a:ext cx="11018520" cy="553998"/>
          </a:xfrm>
        </p:spPr>
        <p:txBody>
          <a:bodyPr/>
          <a:lstStyle/>
          <a:p>
            <a:pPr algn="ctr"/>
            <a:r>
              <a:rPr lang="en-US"/>
              <a:t>8x Faster Search at p99 with Predicates</a:t>
            </a:r>
          </a:p>
        </p:txBody>
      </p:sp>
      <p:pic>
        <p:nvPicPr>
          <p:cNvPr id="8" name="Picture 7">
            <a:extLst>
              <a:ext uri="{FF2B5EF4-FFF2-40B4-BE49-F238E27FC236}">
                <a16:creationId xmlns:a16="http://schemas.microsoft.com/office/drawing/2014/main" id="{2DC6FE98-E759-C401-88A3-BD46B9E46E79}"/>
              </a:ext>
            </a:extLst>
          </p:cNvPr>
          <p:cNvPicPr>
            <a:picLocks noChangeAspect="1"/>
          </p:cNvPicPr>
          <p:nvPr/>
        </p:nvPicPr>
        <p:blipFill>
          <a:blip r:embed="rId3"/>
          <a:stretch>
            <a:fillRect/>
          </a:stretch>
        </p:blipFill>
        <p:spPr>
          <a:xfrm>
            <a:off x="1578488" y="1672211"/>
            <a:ext cx="9601693" cy="2921150"/>
          </a:xfrm>
          <a:prstGeom prst="rect">
            <a:avLst/>
          </a:prstGeom>
        </p:spPr>
      </p:pic>
      <p:sp>
        <p:nvSpPr>
          <p:cNvPr id="9" name="TextBox 8">
            <a:extLst>
              <a:ext uri="{FF2B5EF4-FFF2-40B4-BE49-F238E27FC236}">
                <a16:creationId xmlns:a16="http://schemas.microsoft.com/office/drawing/2014/main" id="{181604FC-6EAE-DEC2-D2DD-1A4554BF4ECF}"/>
              </a:ext>
            </a:extLst>
          </p:cNvPr>
          <p:cNvSpPr txBox="1"/>
          <p:nvPr/>
        </p:nvSpPr>
        <p:spPr>
          <a:xfrm>
            <a:off x="1642056" y="5001123"/>
            <a:ext cx="9684913" cy="707886"/>
          </a:xfrm>
          <a:prstGeom prst="rect">
            <a:avLst/>
          </a:prstGeom>
          <a:noFill/>
        </p:spPr>
        <p:txBody>
          <a:bodyPr wrap="square" rtlCol="0">
            <a:spAutoFit/>
          </a:bodyPr>
          <a:lstStyle/>
          <a:p>
            <a:pPr algn="ctr"/>
            <a:r>
              <a:rPr lang="en-US" sz="2000"/>
              <a:t>Comparison of the query latency and cost of post filtering and filter-aware search on the YFCC dataset.</a:t>
            </a:r>
          </a:p>
        </p:txBody>
      </p:sp>
    </p:spTree>
    <p:extLst>
      <p:ext uri="{BB962C8B-B14F-4D97-AF65-F5344CB8AC3E}">
        <p14:creationId xmlns:p14="http://schemas.microsoft.com/office/powerpoint/2010/main" val="18564591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38BF-2CC3-D481-D102-4521085AB263}"/>
              </a:ext>
            </a:extLst>
          </p:cNvPr>
          <p:cNvSpPr>
            <a:spLocks noGrp="1"/>
          </p:cNvSpPr>
          <p:nvPr>
            <p:ph type="title"/>
          </p:nvPr>
        </p:nvSpPr>
        <p:spPr>
          <a:xfrm>
            <a:off x="500543" y="605307"/>
            <a:ext cx="11190914" cy="1233182"/>
          </a:xfrm>
        </p:spPr>
        <p:txBody>
          <a:bodyPr>
            <a:noAutofit/>
          </a:bodyPr>
          <a:lstStyle/>
          <a:p>
            <a:pPr algn="ctr"/>
            <a:r>
              <a:rPr lang="en-US" sz="4000"/>
              <a:t>Latency scales sub-linearly </a:t>
            </a:r>
            <a:br>
              <a:rPr lang="en-US" sz="4000"/>
            </a:br>
            <a:r>
              <a:rPr lang="en-US" sz="4000"/>
              <a:t>(Index Size and Vector Dimension)</a:t>
            </a:r>
          </a:p>
        </p:txBody>
      </p:sp>
      <p:sp>
        <p:nvSpPr>
          <p:cNvPr id="8" name="TextBox 7">
            <a:extLst>
              <a:ext uri="{FF2B5EF4-FFF2-40B4-BE49-F238E27FC236}">
                <a16:creationId xmlns:a16="http://schemas.microsoft.com/office/drawing/2014/main" id="{3460B876-DF6A-FBE2-8A4F-37E76E7B363F}"/>
              </a:ext>
            </a:extLst>
          </p:cNvPr>
          <p:cNvSpPr txBox="1"/>
          <p:nvPr/>
        </p:nvSpPr>
        <p:spPr>
          <a:xfrm>
            <a:off x="7723982" y="4959548"/>
            <a:ext cx="3126469" cy="369332"/>
          </a:xfrm>
          <a:prstGeom prst="rect">
            <a:avLst/>
          </a:prstGeom>
          <a:noFill/>
        </p:spPr>
        <p:txBody>
          <a:bodyPr wrap="square" rtlCol="0">
            <a:spAutoFit/>
          </a:bodyPr>
          <a:lstStyle/>
          <a:p>
            <a:r>
              <a:rPr lang="en-US" dirty="0"/>
              <a:t>MS Turing (100 Dimensions)</a:t>
            </a:r>
          </a:p>
        </p:txBody>
      </p:sp>
      <p:sp>
        <p:nvSpPr>
          <p:cNvPr id="9" name="TextBox 8">
            <a:extLst>
              <a:ext uri="{FF2B5EF4-FFF2-40B4-BE49-F238E27FC236}">
                <a16:creationId xmlns:a16="http://schemas.microsoft.com/office/drawing/2014/main" id="{D98FC312-7518-1445-3616-3A82A4BA0868}"/>
              </a:ext>
            </a:extLst>
          </p:cNvPr>
          <p:cNvSpPr txBox="1"/>
          <p:nvPr/>
        </p:nvSpPr>
        <p:spPr>
          <a:xfrm>
            <a:off x="1341549" y="4854531"/>
            <a:ext cx="3258058" cy="369332"/>
          </a:xfrm>
          <a:prstGeom prst="rect">
            <a:avLst/>
          </a:prstGeom>
          <a:noFill/>
        </p:spPr>
        <p:txBody>
          <a:bodyPr wrap="square" rtlCol="0">
            <a:spAutoFit/>
          </a:bodyPr>
          <a:lstStyle/>
          <a:p>
            <a:r>
              <a:rPr lang="en-US"/>
              <a:t>Wiki Cohere (768 Dimensions)</a:t>
            </a:r>
          </a:p>
        </p:txBody>
      </p:sp>
      <p:pic>
        <p:nvPicPr>
          <p:cNvPr id="10" name="Picture 9">
            <a:extLst>
              <a:ext uri="{FF2B5EF4-FFF2-40B4-BE49-F238E27FC236}">
                <a16:creationId xmlns:a16="http://schemas.microsoft.com/office/drawing/2014/main" id="{E0932C94-DD0D-A52B-6369-A041150E6C96}"/>
              </a:ext>
            </a:extLst>
          </p:cNvPr>
          <p:cNvPicPr>
            <a:picLocks noChangeAspect="1"/>
          </p:cNvPicPr>
          <p:nvPr/>
        </p:nvPicPr>
        <p:blipFill>
          <a:blip r:embed="rId3"/>
          <a:stretch>
            <a:fillRect/>
          </a:stretch>
        </p:blipFill>
        <p:spPr>
          <a:xfrm>
            <a:off x="134526" y="2427207"/>
            <a:ext cx="5815222" cy="2319026"/>
          </a:xfrm>
          <a:prstGeom prst="rect">
            <a:avLst/>
          </a:prstGeom>
        </p:spPr>
      </p:pic>
      <p:pic>
        <p:nvPicPr>
          <p:cNvPr id="12" name="Picture 11">
            <a:extLst>
              <a:ext uri="{FF2B5EF4-FFF2-40B4-BE49-F238E27FC236}">
                <a16:creationId xmlns:a16="http://schemas.microsoft.com/office/drawing/2014/main" id="{547A512B-0186-71B6-EC0E-D196F119C61E}"/>
              </a:ext>
            </a:extLst>
          </p:cNvPr>
          <p:cNvPicPr>
            <a:picLocks noChangeAspect="1"/>
          </p:cNvPicPr>
          <p:nvPr/>
        </p:nvPicPr>
        <p:blipFill>
          <a:blip r:embed="rId4"/>
          <a:stretch>
            <a:fillRect/>
          </a:stretch>
        </p:blipFill>
        <p:spPr>
          <a:xfrm>
            <a:off x="6095999" y="2427207"/>
            <a:ext cx="5961475" cy="2319026"/>
          </a:xfrm>
          <a:prstGeom prst="rect">
            <a:avLst/>
          </a:prstGeom>
        </p:spPr>
      </p:pic>
    </p:spTree>
    <p:extLst>
      <p:ext uri="{BB962C8B-B14F-4D97-AF65-F5344CB8AC3E}">
        <p14:creationId xmlns:p14="http://schemas.microsoft.com/office/powerpoint/2010/main" val="2817319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B045-8DF2-9022-76CD-803780FEE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B62F1-4C9B-C095-4657-228B25F7FC1C}"/>
              </a:ext>
            </a:extLst>
          </p:cNvPr>
          <p:cNvSpPr>
            <a:spLocks noGrp="1"/>
          </p:cNvSpPr>
          <p:nvPr>
            <p:ph type="title"/>
          </p:nvPr>
        </p:nvSpPr>
        <p:spPr>
          <a:xfrm>
            <a:off x="359742" y="557488"/>
            <a:ext cx="11472516" cy="656823"/>
          </a:xfrm>
        </p:spPr>
        <p:txBody>
          <a:bodyPr>
            <a:noAutofit/>
          </a:bodyPr>
          <a:lstStyle/>
          <a:p>
            <a:pPr algn="ctr"/>
            <a:r>
              <a:rPr lang="en-US" sz="4000"/>
              <a:t>Scale-Out 1 Billion Vectors (MS-Turing Latency)</a:t>
            </a:r>
          </a:p>
        </p:txBody>
      </p:sp>
      <p:grpSp>
        <p:nvGrpSpPr>
          <p:cNvPr id="5" name="Group 4">
            <a:extLst>
              <a:ext uri="{FF2B5EF4-FFF2-40B4-BE49-F238E27FC236}">
                <a16:creationId xmlns:a16="http://schemas.microsoft.com/office/drawing/2014/main" id="{910276B8-21B3-CC8D-7C07-2EC723D84823}"/>
              </a:ext>
            </a:extLst>
          </p:cNvPr>
          <p:cNvGrpSpPr/>
          <p:nvPr/>
        </p:nvGrpSpPr>
        <p:grpSpPr>
          <a:xfrm>
            <a:off x="1644115" y="1591708"/>
            <a:ext cx="8794212" cy="4744362"/>
            <a:chOff x="1676312" y="1462920"/>
            <a:chExt cx="8794212" cy="4744362"/>
          </a:xfrm>
        </p:grpSpPr>
        <p:pic>
          <p:nvPicPr>
            <p:cNvPr id="3" name="Picture 2">
              <a:extLst>
                <a:ext uri="{FF2B5EF4-FFF2-40B4-BE49-F238E27FC236}">
                  <a16:creationId xmlns:a16="http://schemas.microsoft.com/office/drawing/2014/main" id="{F8DD32F3-0492-91EC-04B3-703D5D5E9CCB}"/>
                </a:ext>
              </a:extLst>
            </p:cNvPr>
            <p:cNvPicPr>
              <a:picLocks noChangeAspect="1"/>
            </p:cNvPicPr>
            <p:nvPr/>
          </p:nvPicPr>
          <p:blipFill>
            <a:blip r:embed="rId3"/>
            <a:stretch>
              <a:fillRect/>
            </a:stretch>
          </p:blipFill>
          <p:spPr>
            <a:xfrm>
              <a:off x="1676312" y="1462920"/>
              <a:ext cx="8736257" cy="4259777"/>
            </a:xfrm>
            <a:prstGeom prst="rect">
              <a:avLst/>
            </a:prstGeom>
          </p:spPr>
        </p:pic>
        <p:pic>
          <p:nvPicPr>
            <p:cNvPr id="4" name="Picture 3">
              <a:extLst>
                <a:ext uri="{FF2B5EF4-FFF2-40B4-BE49-F238E27FC236}">
                  <a16:creationId xmlns:a16="http://schemas.microsoft.com/office/drawing/2014/main" id="{03305EB5-519E-3D50-5605-B197B19831C1}"/>
                </a:ext>
              </a:extLst>
            </p:cNvPr>
            <p:cNvPicPr>
              <a:picLocks noChangeAspect="1"/>
            </p:cNvPicPr>
            <p:nvPr/>
          </p:nvPicPr>
          <p:blipFill>
            <a:blip r:embed="rId4"/>
            <a:stretch>
              <a:fillRect/>
            </a:stretch>
          </p:blipFill>
          <p:spPr>
            <a:xfrm>
              <a:off x="1676312" y="5820669"/>
              <a:ext cx="8794212" cy="386613"/>
            </a:xfrm>
            <a:prstGeom prst="rect">
              <a:avLst/>
            </a:prstGeom>
          </p:spPr>
        </p:pic>
      </p:grpSp>
    </p:spTree>
    <p:extLst>
      <p:ext uri="{BB962C8B-B14F-4D97-AF65-F5344CB8AC3E}">
        <p14:creationId xmlns:p14="http://schemas.microsoft.com/office/powerpoint/2010/main" val="1146516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F5DAB5-C2C2-D7FB-4923-57B426682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D2206-0C1C-3411-96DC-2029D01165CF}"/>
              </a:ext>
            </a:extLst>
          </p:cNvPr>
          <p:cNvSpPr>
            <a:spLocks noGrp="1"/>
          </p:cNvSpPr>
          <p:nvPr>
            <p:ph type="title"/>
          </p:nvPr>
        </p:nvSpPr>
        <p:spPr>
          <a:xfrm>
            <a:off x="321972" y="605307"/>
            <a:ext cx="11369485" cy="656823"/>
          </a:xfrm>
        </p:spPr>
        <p:txBody>
          <a:bodyPr>
            <a:noAutofit/>
          </a:bodyPr>
          <a:lstStyle/>
          <a:p>
            <a:pPr algn="ctr"/>
            <a:r>
              <a:rPr lang="en-US" sz="4000"/>
              <a:t>Scale-Out 1Billion Vectors (MS-Turing Cost scaling)</a:t>
            </a:r>
          </a:p>
        </p:txBody>
      </p:sp>
      <p:grpSp>
        <p:nvGrpSpPr>
          <p:cNvPr id="6" name="Group 5">
            <a:extLst>
              <a:ext uri="{FF2B5EF4-FFF2-40B4-BE49-F238E27FC236}">
                <a16:creationId xmlns:a16="http://schemas.microsoft.com/office/drawing/2014/main" id="{B29A7E74-361D-564C-975B-FC2DCC367467}"/>
              </a:ext>
            </a:extLst>
          </p:cNvPr>
          <p:cNvGrpSpPr/>
          <p:nvPr/>
        </p:nvGrpSpPr>
        <p:grpSpPr>
          <a:xfrm>
            <a:off x="2387973" y="1839105"/>
            <a:ext cx="7416053" cy="4088475"/>
            <a:chOff x="1512794" y="1452739"/>
            <a:chExt cx="7416053" cy="4088475"/>
          </a:xfrm>
        </p:grpSpPr>
        <p:pic>
          <p:nvPicPr>
            <p:cNvPr id="7" name="Picture 6">
              <a:extLst>
                <a:ext uri="{FF2B5EF4-FFF2-40B4-BE49-F238E27FC236}">
                  <a16:creationId xmlns:a16="http://schemas.microsoft.com/office/drawing/2014/main" id="{A9968A2C-91DA-61F8-7F61-FDB1B1F33AC6}"/>
                </a:ext>
              </a:extLst>
            </p:cNvPr>
            <p:cNvPicPr>
              <a:picLocks noChangeAspect="1"/>
            </p:cNvPicPr>
            <p:nvPr/>
          </p:nvPicPr>
          <p:blipFill>
            <a:blip r:embed="rId3"/>
            <a:stretch>
              <a:fillRect/>
            </a:stretch>
          </p:blipFill>
          <p:spPr>
            <a:xfrm>
              <a:off x="1512794" y="5237975"/>
              <a:ext cx="7416053" cy="303239"/>
            </a:xfrm>
            <a:prstGeom prst="rect">
              <a:avLst/>
            </a:prstGeom>
          </p:spPr>
        </p:pic>
        <p:pic>
          <p:nvPicPr>
            <p:cNvPr id="11" name="Picture 10">
              <a:extLst>
                <a:ext uri="{FF2B5EF4-FFF2-40B4-BE49-F238E27FC236}">
                  <a16:creationId xmlns:a16="http://schemas.microsoft.com/office/drawing/2014/main" id="{2A49ED48-7AB1-BC88-9376-F12A82771849}"/>
                </a:ext>
              </a:extLst>
            </p:cNvPr>
            <p:cNvPicPr>
              <a:picLocks noChangeAspect="1"/>
            </p:cNvPicPr>
            <p:nvPr/>
          </p:nvPicPr>
          <p:blipFill>
            <a:blip r:embed="rId4"/>
            <a:stretch>
              <a:fillRect/>
            </a:stretch>
          </p:blipFill>
          <p:spPr>
            <a:xfrm>
              <a:off x="1512794" y="1452739"/>
              <a:ext cx="7416053" cy="3785236"/>
            </a:xfrm>
            <a:prstGeom prst="rect">
              <a:avLst/>
            </a:prstGeom>
          </p:spPr>
        </p:pic>
      </p:grpSp>
    </p:spTree>
    <p:extLst>
      <p:ext uri="{BB962C8B-B14F-4D97-AF65-F5344CB8AC3E}">
        <p14:creationId xmlns:p14="http://schemas.microsoft.com/office/powerpoint/2010/main" val="4286531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A27A-06EE-FB13-D6E8-1B5EFD9F34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DB0566-31A8-C0BA-A64F-11F6107AFDF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4844C59-956F-25D7-1F7F-02A855B8F3D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466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D876-12DA-FFC5-CC80-AA30188455D8}"/>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E7EA5616-8C5D-FA8E-B0EB-5D5A37A8EEEC}"/>
              </a:ext>
              <a:ext uri="{C183D7F6-B498-43B3-948B-1728B52AA6E4}">
                <adec:decorative xmlns:adec="http://schemas.microsoft.com/office/drawing/2017/decorative" val="1"/>
              </a:ext>
            </a:extLst>
          </p:cNvPr>
          <p:cNvSpPr/>
          <p:nvPr/>
        </p:nvSpPr>
        <p:spPr bwMode="auto">
          <a:xfrm rot="1429251">
            <a:off x="-2870496" y="-878146"/>
            <a:ext cx="6475603" cy="3841080"/>
          </a:xfrm>
          <a:prstGeom prst="ellipse">
            <a:avLst/>
          </a:prstGeom>
          <a:gradFill flip="none" rotWithShape="1">
            <a:gsLst>
              <a:gs pos="90000">
                <a:srgbClr val="399A91"/>
              </a:gs>
              <a:gs pos="65000">
                <a:srgbClr val="0078D4">
                  <a:lumMod val="100000"/>
                </a:srgbClr>
              </a:gs>
              <a:gs pos="10000">
                <a:srgbClr val="F4364C">
                  <a:lumMod val="100000"/>
                </a:srgbClr>
              </a:gs>
              <a:gs pos="35000">
                <a:srgbClr val="C03BC4">
                  <a:lumMod val="100000"/>
                </a:srgbClr>
              </a:gs>
            </a:gsLst>
            <a:lin ang="10800000" scaled="1"/>
            <a:tileRect/>
          </a:gradFill>
          <a:ln>
            <a:noFill/>
            <a:headEnd type="none" w="med" len="med"/>
            <a:tailEnd type="none" w="med" len="med"/>
          </a:ln>
          <a:effectLst>
            <a:softEdge rad="533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gradFill>
                <a:gsLst>
                  <a:gs pos="76923">
                    <a:srgbClr val="FFFFFF"/>
                  </a:gs>
                  <a:gs pos="74000">
                    <a:srgbClr val="FFFFFF"/>
                  </a:gs>
                </a:gsLst>
                <a:path path="circle">
                  <a:fillToRect l="100000" t="100000"/>
                </a:path>
              </a:gradFill>
              <a:effectLst/>
              <a:uLnTx/>
              <a:uFillTx/>
              <a:latin typeface="Segoe UI Semibold" panose="020B0502040204020203" pitchFamily="34" charset="0"/>
              <a:ea typeface="+mn-ea"/>
              <a:cs typeface="Segoe UI" pitchFamily="34" charset="0"/>
            </a:endParaRPr>
          </a:p>
        </p:txBody>
      </p:sp>
      <p:sp>
        <p:nvSpPr>
          <p:cNvPr id="3" name="Rectangle: Rounded Corners 19">
            <a:extLst>
              <a:ext uri="{FF2B5EF4-FFF2-40B4-BE49-F238E27FC236}">
                <a16:creationId xmlns:a16="http://schemas.microsoft.com/office/drawing/2014/main" id="{8CD90142-E6FF-894D-645F-1D7A094B4FF2}"/>
              </a:ext>
              <a:ext uri="{C183D7F6-B498-43B3-948B-1728B52AA6E4}">
                <adec:decorative xmlns:adec="http://schemas.microsoft.com/office/drawing/2017/decorative" val="1"/>
              </a:ext>
            </a:extLst>
          </p:cNvPr>
          <p:cNvSpPr/>
          <p:nvPr/>
        </p:nvSpPr>
        <p:spPr bwMode="auto">
          <a:xfrm>
            <a:off x="138684" y="137160"/>
            <a:ext cx="11914632" cy="6583680"/>
          </a:xfrm>
          <a:prstGeom prst="roundRect">
            <a:avLst>
              <a:gd name="adj" fmla="val 269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1285126C-B192-A38D-1F93-33F9CD21CF72}"/>
              </a:ext>
            </a:extLst>
          </p:cNvPr>
          <p:cNvSpPr>
            <a:spLocks noGrp="1"/>
          </p:cNvSpPr>
          <p:nvPr>
            <p:ph type="title"/>
          </p:nvPr>
        </p:nvSpPr>
        <p:spPr>
          <a:xfrm>
            <a:off x="588263" y="2106386"/>
            <a:ext cx="5502294" cy="553998"/>
          </a:xfrm>
        </p:spPr>
        <p:txBody>
          <a:bodyPr/>
          <a:lstStyle/>
          <a:p>
            <a:r>
              <a:rPr lang="en-US"/>
              <a:t>Full Text Search &amp; Ranking</a:t>
            </a:r>
          </a:p>
        </p:txBody>
      </p:sp>
      <p:sp>
        <p:nvSpPr>
          <p:cNvPr id="9" name="Rounded Rectangle 6">
            <a:extLst>
              <a:ext uri="{FF2B5EF4-FFF2-40B4-BE49-F238E27FC236}">
                <a16:creationId xmlns:a16="http://schemas.microsoft.com/office/drawing/2014/main" id="{D363341A-E4B9-FAFA-D16C-1C994BB74796}"/>
              </a:ext>
              <a:ext uri="{C183D7F6-B498-43B3-948B-1728B52AA6E4}">
                <adec:decorative xmlns:adec="http://schemas.microsoft.com/office/drawing/2017/decorative" val="0"/>
              </a:ext>
            </a:extLst>
          </p:cNvPr>
          <p:cNvSpPr/>
          <p:nvPr/>
        </p:nvSpPr>
        <p:spPr bwMode="auto">
          <a:xfrm>
            <a:off x="498810" y="2710521"/>
            <a:ext cx="5183533" cy="2478046"/>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D2D2D2">
                    <a:lumMod val="20000"/>
                    <a:lumOff val="80000"/>
                  </a:srgbClr>
                </a:solidFill>
                <a:effectLst/>
                <a:uLnTx/>
                <a:uFillTx/>
                <a:latin typeface="Segoe UI"/>
                <a:ea typeface="+mn-ea"/>
                <a:cs typeface="+mn-cs"/>
              </a:rPr>
              <a:t>Search for text in documents. </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D2D2D2">
                    <a:lumMod val="20000"/>
                    <a:lumOff val="80000"/>
                  </a:srgbClr>
                </a:solidFill>
                <a:effectLst/>
                <a:uLnTx/>
                <a:uFillTx/>
                <a:latin typeface="Segoe UI"/>
                <a:ea typeface="+mn-ea"/>
                <a:cs typeface="+mn-cs"/>
              </a:rPr>
              <a:t>Improved search relevancy and efficiency with Full Text Index.</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D2D2D2">
                    <a:lumMod val="20000"/>
                    <a:lumOff val="80000"/>
                  </a:srgbClr>
                </a:solidFill>
                <a:effectLst/>
                <a:uLnTx/>
                <a:uFillTx/>
                <a:latin typeface="Segoe UI"/>
                <a:ea typeface="+mn-ea"/>
                <a:cs typeface="+mn-cs"/>
              </a:rPr>
              <a:t>Rank text search results by </a:t>
            </a:r>
            <a:r>
              <a:rPr lang="en-US" sz="2000">
                <a:solidFill>
                  <a:srgbClr val="D2D2D2">
                    <a:lumMod val="20000"/>
                    <a:lumOff val="80000"/>
                  </a:srgbClr>
                </a:solidFill>
                <a:latin typeface="Segoe UI"/>
              </a:rPr>
              <a:t>relevancy</a:t>
            </a:r>
            <a:r>
              <a:rPr kumimoji="0" lang="en-US" sz="2000" b="0" i="0" u="none" strike="noStrike" kern="1200" cap="none" spc="0" normalizeH="0" baseline="0" noProof="0">
                <a:ln>
                  <a:noFill/>
                </a:ln>
                <a:solidFill>
                  <a:srgbClr val="D2D2D2">
                    <a:lumMod val="20000"/>
                    <a:lumOff val="80000"/>
                  </a:srgbClr>
                </a:solidFill>
                <a:effectLst/>
                <a:uLnTx/>
                <a:uFillTx/>
                <a:latin typeface="Segoe UI"/>
                <a:ea typeface="+mn-ea"/>
                <a:cs typeface="+mn-cs"/>
              </a:rPr>
              <a:t> with BM25.</a:t>
            </a:r>
          </a:p>
        </p:txBody>
      </p:sp>
      <p:sp>
        <p:nvSpPr>
          <p:cNvPr id="16" name="Rounded Rectangle 4">
            <a:extLst>
              <a:ext uri="{FF2B5EF4-FFF2-40B4-BE49-F238E27FC236}">
                <a16:creationId xmlns:a16="http://schemas.microsoft.com/office/drawing/2014/main" id="{C6360286-759D-38D1-946E-3AC5BEBDC3DF}"/>
              </a:ext>
              <a:ext uri="{C183D7F6-B498-43B3-948B-1728B52AA6E4}">
                <adec:decorative xmlns:adec="http://schemas.microsoft.com/office/drawing/2017/decorative" val="1"/>
              </a:ext>
            </a:extLst>
          </p:cNvPr>
          <p:cNvSpPr/>
          <p:nvPr/>
        </p:nvSpPr>
        <p:spPr bwMode="auto">
          <a:xfrm>
            <a:off x="6244564" y="699074"/>
            <a:ext cx="5359173" cy="1732869"/>
          </a:xfrm>
          <a:prstGeom prst="roundRect">
            <a:avLst>
              <a:gd name="adj" fmla="val 10078"/>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9" name="Rounded Rectangle 6">
            <a:extLst>
              <a:ext uri="{FF2B5EF4-FFF2-40B4-BE49-F238E27FC236}">
                <a16:creationId xmlns:a16="http://schemas.microsoft.com/office/drawing/2014/main" id="{334B7D3D-77B8-7D87-ED94-3A33EF13D7EA}"/>
              </a:ext>
              <a:ext uri="{C183D7F6-B498-43B3-948B-1728B52AA6E4}">
                <adec:decorative xmlns:adec="http://schemas.microsoft.com/office/drawing/2017/decorative" val="1"/>
              </a:ext>
            </a:extLst>
          </p:cNvPr>
          <p:cNvSpPr/>
          <p:nvPr/>
        </p:nvSpPr>
        <p:spPr bwMode="auto">
          <a:xfrm>
            <a:off x="6244564" y="2670409"/>
            <a:ext cx="5359173" cy="1732869"/>
          </a:xfrm>
          <a:prstGeom prst="roundRect">
            <a:avLst>
              <a:gd name="adj" fmla="val 10078"/>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20" name="Rounded Rectangle 10">
            <a:extLst>
              <a:ext uri="{FF2B5EF4-FFF2-40B4-BE49-F238E27FC236}">
                <a16:creationId xmlns:a16="http://schemas.microsoft.com/office/drawing/2014/main" id="{2780AA66-725D-CFDA-7F98-039BA8BFBB77}"/>
              </a:ext>
              <a:ext uri="{C183D7F6-B498-43B3-948B-1728B52AA6E4}">
                <adec:decorative xmlns:adec="http://schemas.microsoft.com/office/drawing/2017/decorative" val="1"/>
              </a:ext>
            </a:extLst>
          </p:cNvPr>
          <p:cNvSpPr/>
          <p:nvPr/>
        </p:nvSpPr>
        <p:spPr bwMode="auto">
          <a:xfrm>
            <a:off x="6244564" y="4641744"/>
            <a:ext cx="5359173" cy="1732869"/>
          </a:xfrm>
          <a:prstGeom prst="roundRect">
            <a:avLst>
              <a:gd name="adj" fmla="val 10078"/>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28" name="Rounded Rectangle 6">
            <a:extLst>
              <a:ext uri="{FF2B5EF4-FFF2-40B4-BE49-F238E27FC236}">
                <a16:creationId xmlns:a16="http://schemas.microsoft.com/office/drawing/2014/main" id="{7EAB34BA-BCB5-F424-FED3-9A26E4112D40}"/>
              </a:ext>
              <a:ext uri="{C183D7F6-B498-43B3-948B-1728B52AA6E4}">
                <adec:decorative xmlns:adec="http://schemas.microsoft.com/office/drawing/2017/decorative" val="0"/>
              </a:ext>
            </a:extLst>
          </p:cNvPr>
          <p:cNvSpPr/>
          <p:nvPr/>
        </p:nvSpPr>
        <p:spPr bwMode="auto">
          <a:xfrm>
            <a:off x="7695756" y="701115"/>
            <a:ext cx="3704102" cy="1730828"/>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Full Text Search</a:t>
            </a:r>
          </a:p>
          <a:p>
            <a:pPr marL="0" marR="0" lvl="0" indent="0" algn="l" defTabSz="914400" rtl="0" eaLnBrk="1" fontAlgn="base" latinLnBrk="0" hangingPunct="1">
              <a:lnSpc>
                <a:spcPct val="100000"/>
              </a:lnSpc>
              <a:spcBef>
                <a:spcPts val="15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itchFamily="34" charset="0"/>
              </a:rPr>
              <a:t>Quickly and efficiently find keywords and terms in properties.</a:t>
            </a:r>
          </a:p>
        </p:txBody>
      </p:sp>
      <p:sp>
        <p:nvSpPr>
          <p:cNvPr id="30" name="Rounded Rectangle 6">
            <a:extLst>
              <a:ext uri="{FF2B5EF4-FFF2-40B4-BE49-F238E27FC236}">
                <a16:creationId xmlns:a16="http://schemas.microsoft.com/office/drawing/2014/main" id="{1F9FC002-9581-B285-AE97-249D98CD1C6D}"/>
              </a:ext>
              <a:ext uri="{C183D7F6-B498-43B3-948B-1728B52AA6E4}">
                <adec:decorative xmlns:adec="http://schemas.microsoft.com/office/drawing/2017/decorative" val="0"/>
              </a:ext>
            </a:extLst>
          </p:cNvPr>
          <p:cNvSpPr/>
          <p:nvPr/>
        </p:nvSpPr>
        <p:spPr bwMode="auto">
          <a:xfrm>
            <a:off x="7725928" y="2676872"/>
            <a:ext cx="3655115" cy="1714500"/>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Text Analyzers</a:t>
            </a:r>
          </a:p>
          <a:p>
            <a:pPr marL="0" marR="0" lvl="0" indent="0" algn="l" defTabSz="914400" rtl="0" eaLnBrk="1" fontAlgn="base" latinLnBrk="0" hangingPunct="1">
              <a:lnSpc>
                <a:spcPct val="100000"/>
              </a:lnSpc>
              <a:spcBef>
                <a:spcPts val="15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itchFamily="34" charset="0"/>
              </a:rPr>
              <a:t>Tokenization</a:t>
            </a:r>
          </a:p>
          <a:p>
            <a:pPr marL="0" marR="0" lvl="0" indent="0" algn="l" defTabSz="914400" rtl="0" eaLnBrk="1" fontAlgn="base" latinLnBrk="0" hangingPunct="1">
              <a:lnSpc>
                <a:spcPct val="100000"/>
              </a:lnSpc>
              <a:spcBef>
                <a:spcPts val="15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itchFamily="34" charset="0"/>
              </a:rPr>
              <a:t>Stopword removal</a:t>
            </a:r>
          </a:p>
          <a:p>
            <a:pPr marL="0" marR="0" lvl="0" indent="0" algn="l" defTabSz="914400" rtl="0" eaLnBrk="1" fontAlgn="base" latinLnBrk="0" hangingPunct="1">
              <a:lnSpc>
                <a:spcPct val="100000"/>
              </a:lnSpc>
              <a:spcBef>
                <a:spcPts val="15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itchFamily="34" charset="0"/>
              </a:rPr>
              <a:t>Stemming</a:t>
            </a:r>
          </a:p>
        </p:txBody>
      </p:sp>
      <p:sp>
        <p:nvSpPr>
          <p:cNvPr id="32" name="Rounded Rectangle 6">
            <a:extLst>
              <a:ext uri="{FF2B5EF4-FFF2-40B4-BE49-F238E27FC236}">
                <a16:creationId xmlns:a16="http://schemas.microsoft.com/office/drawing/2014/main" id="{2B2D59AB-D9AF-E11D-48BC-2CD77805AE50}"/>
              </a:ext>
              <a:ext uri="{C183D7F6-B498-43B3-948B-1728B52AA6E4}">
                <adec:decorative xmlns:adec="http://schemas.microsoft.com/office/drawing/2017/decorative" val="0"/>
              </a:ext>
            </a:extLst>
          </p:cNvPr>
          <p:cNvSpPr/>
          <p:nvPr/>
        </p:nvSpPr>
        <p:spPr bwMode="auto">
          <a:xfrm>
            <a:off x="7742257" y="4652630"/>
            <a:ext cx="3636302" cy="1730828"/>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Text Ranking with BM25</a:t>
            </a:r>
          </a:p>
          <a:p>
            <a:pPr marL="0" marR="0" lvl="0" indent="0" algn="l" defTabSz="914400" rtl="0" eaLnBrk="1" fontAlgn="base" latinLnBrk="0" hangingPunct="1">
              <a:lnSpc>
                <a:spcPct val="100000"/>
              </a:lnSpc>
              <a:spcBef>
                <a:spcPts val="15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panose="020B0502040204020203" pitchFamily="34" charset="0"/>
                <a:ea typeface="+mn-ea"/>
                <a:cs typeface="Segoe UI" pitchFamily="34" charset="0"/>
              </a:rPr>
              <a:t>Find the documents most relevant to your search</a:t>
            </a:r>
          </a:p>
        </p:txBody>
      </p:sp>
      <p:grpSp>
        <p:nvGrpSpPr>
          <p:cNvPr id="34" name="Group 33">
            <a:extLst>
              <a:ext uri="{FF2B5EF4-FFF2-40B4-BE49-F238E27FC236}">
                <a16:creationId xmlns:a16="http://schemas.microsoft.com/office/drawing/2014/main" id="{26768F9F-3383-6BD3-05CE-71082477F039}"/>
              </a:ext>
              <a:ext uri="{C183D7F6-B498-43B3-948B-1728B52AA6E4}">
                <adec:decorative xmlns:adec="http://schemas.microsoft.com/office/drawing/2017/decorative" val="1"/>
              </a:ext>
            </a:extLst>
          </p:cNvPr>
          <p:cNvGrpSpPr/>
          <p:nvPr/>
        </p:nvGrpSpPr>
        <p:grpSpPr>
          <a:xfrm>
            <a:off x="6533932" y="1086054"/>
            <a:ext cx="962050" cy="962050"/>
            <a:chOff x="4199035" y="5133951"/>
            <a:chExt cx="732676" cy="732676"/>
          </a:xfrm>
        </p:grpSpPr>
        <p:sp>
          <p:nvSpPr>
            <p:cNvPr id="35" name="Oval 34">
              <a:extLst>
                <a:ext uri="{FF2B5EF4-FFF2-40B4-BE49-F238E27FC236}">
                  <a16:creationId xmlns:a16="http://schemas.microsoft.com/office/drawing/2014/main" id="{8D20AC0C-6AFF-E456-606D-46320DF8036B}"/>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36" name="Oval 35">
              <a:extLst>
                <a:ext uri="{FF2B5EF4-FFF2-40B4-BE49-F238E27FC236}">
                  <a16:creationId xmlns:a16="http://schemas.microsoft.com/office/drawing/2014/main" id="{A84E527C-460F-5BBE-1241-DF9050112744}"/>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4">
                <a:alphaModFix amt="10000"/>
                <a:extLst>
                  <a:ext uri="{96DAC541-7B7A-43D3-8B79-37D633B846F1}">
                    <asvg:svgBlip xmlns:asvg="http://schemas.microsoft.com/office/drawing/2016/SVG/main" r:embed="rId5"/>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7" name="Group 36">
            <a:extLst>
              <a:ext uri="{FF2B5EF4-FFF2-40B4-BE49-F238E27FC236}">
                <a16:creationId xmlns:a16="http://schemas.microsoft.com/office/drawing/2014/main" id="{D96D1486-6184-852C-84A4-892A0C95F735}"/>
              </a:ext>
              <a:ext uri="{C183D7F6-B498-43B3-948B-1728B52AA6E4}">
                <adec:decorative xmlns:adec="http://schemas.microsoft.com/office/drawing/2017/decorative" val="1"/>
              </a:ext>
            </a:extLst>
          </p:cNvPr>
          <p:cNvGrpSpPr/>
          <p:nvPr/>
        </p:nvGrpSpPr>
        <p:grpSpPr>
          <a:xfrm>
            <a:off x="6533932" y="3008886"/>
            <a:ext cx="962050" cy="962050"/>
            <a:chOff x="4199035" y="5133951"/>
            <a:chExt cx="732676" cy="732676"/>
          </a:xfrm>
        </p:grpSpPr>
        <p:sp>
          <p:nvSpPr>
            <p:cNvPr id="38" name="Oval 37">
              <a:extLst>
                <a:ext uri="{FF2B5EF4-FFF2-40B4-BE49-F238E27FC236}">
                  <a16:creationId xmlns:a16="http://schemas.microsoft.com/office/drawing/2014/main" id="{70343CE5-4E54-FE8F-3D7E-5AC2024D0DF6}"/>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39" name="Oval 38">
              <a:extLst>
                <a:ext uri="{FF2B5EF4-FFF2-40B4-BE49-F238E27FC236}">
                  <a16:creationId xmlns:a16="http://schemas.microsoft.com/office/drawing/2014/main" id="{1BDA1070-4CEC-327E-3DCF-5DB72087588F}"/>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4">
                <a:alphaModFix amt="10000"/>
                <a:extLst>
                  <a:ext uri="{96DAC541-7B7A-43D3-8B79-37D633B846F1}">
                    <asvg:svgBlip xmlns:asvg="http://schemas.microsoft.com/office/drawing/2016/SVG/main" r:embed="rId5"/>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0" name="Group 39">
            <a:extLst>
              <a:ext uri="{FF2B5EF4-FFF2-40B4-BE49-F238E27FC236}">
                <a16:creationId xmlns:a16="http://schemas.microsoft.com/office/drawing/2014/main" id="{5D59A092-E60E-0FBB-80A4-0EBA444A0471}"/>
              </a:ext>
              <a:ext uri="{C183D7F6-B498-43B3-948B-1728B52AA6E4}">
                <adec:decorative xmlns:adec="http://schemas.microsoft.com/office/drawing/2017/decorative" val="1"/>
              </a:ext>
            </a:extLst>
          </p:cNvPr>
          <p:cNvGrpSpPr/>
          <p:nvPr/>
        </p:nvGrpSpPr>
        <p:grpSpPr>
          <a:xfrm>
            <a:off x="6533932" y="5053034"/>
            <a:ext cx="962050" cy="962050"/>
            <a:chOff x="4199035" y="5133951"/>
            <a:chExt cx="732676" cy="732676"/>
          </a:xfrm>
        </p:grpSpPr>
        <p:sp>
          <p:nvSpPr>
            <p:cNvPr id="41" name="Oval 40">
              <a:extLst>
                <a:ext uri="{FF2B5EF4-FFF2-40B4-BE49-F238E27FC236}">
                  <a16:creationId xmlns:a16="http://schemas.microsoft.com/office/drawing/2014/main" id="{7D01047A-C850-74BD-28A1-683D04BBE25A}"/>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42" name="Oval 41">
              <a:extLst>
                <a:ext uri="{FF2B5EF4-FFF2-40B4-BE49-F238E27FC236}">
                  <a16:creationId xmlns:a16="http://schemas.microsoft.com/office/drawing/2014/main" id="{792F3663-5128-E356-8FEC-9D7C3E3B4607}"/>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4">
                <a:alphaModFix amt="10000"/>
                <a:extLst>
                  <a:ext uri="{96DAC541-7B7A-43D3-8B79-37D633B846F1}">
                    <asvg:svgBlip xmlns:asvg="http://schemas.microsoft.com/office/drawing/2016/SVG/main" r:embed="rId5"/>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43" name="Graphic 42">
            <a:extLst>
              <a:ext uri="{FF2B5EF4-FFF2-40B4-BE49-F238E27FC236}">
                <a16:creationId xmlns:a16="http://schemas.microsoft.com/office/drawing/2014/main" id="{9A39B3DB-8293-DE62-E5F2-9C9A2CA2177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8257" y="3210975"/>
            <a:ext cx="533400" cy="533400"/>
          </a:xfrm>
          <a:prstGeom prst="rect">
            <a:avLst/>
          </a:prstGeom>
        </p:spPr>
      </p:pic>
      <p:pic>
        <p:nvPicPr>
          <p:cNvPr id="44" name="Graphic 43">
            <a:extLst>
              <a:ext uri="{FF2B5EF4-FFF2-40B4-BE49-F238E27FC236}">
                <a16:creationId xmlns:a16="http://schemas.microsoft.com/office/drawing/2014/main" id="{08034A30-648F-CC00-BB87-91BA0A2CD52D}"/>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2118" y="1209904"/>
            <a:ext cx="705678" cy="705678"/>
          </a:xfrm>
          <a:prstGeom prst="rect">
            <a:avLst/>
          </a:prstGeom>
        </p:spPr>
      </p:pic>
      <p:pic>
        <p:nvPicPr>
          <p:cNvPr id="45" name="Graphic 44">
            <a:extLst>
              <a:ext uri="{FF2B5EF4-FFF2-40B4-BE49-F238E27FC236}">
                <a16:creationId xmlns:a16="http://schemas.microsoft.com/office/drawing/2014/main" id="{9B597AC7-8E57-9828-4D7A-E83582324668}"/>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4116" y="5217028"/>
            <a:ext cx="594691" cy="594691"/>
          </a:xfrm>
          <a:prstGeom prst="rect">
            <a:avLst/>
          </a:prstGeom>
        </p:spPr>
      </p:pic>
    </p:spTree>
    <p:extLst>
      <p:ext uri="{BB962C8B-B14F-4D97-AF65-F5344CB8AC3E}">
        <p14:creationId xmlns:p14="http://schemas.microsoft.com/office/powerpoint/2010/main" val="251961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par>
                                <p:cTn id="8" presetID="8" presetClass="emph" presetSubtype="0" repeatCount="indefinite" fill="hold" grpId="0" nodeType="withEffect">
                                  <p:stCondLst>
                                    <p:cond delay="0"/>
                                  </p:stCondLst>
                                  <p:childTnLst>
                                    <p:animRot by="-21600000">
                                      <p:cBhvr>
                                        <p:cTn id="9" dur="25000" fill="hold"/>
                                        <p:tgtEl>
                                          <p:spTgt spid="2"/>
                                        </p:tgtEl>
                                        <p:attrNameLst>
                                          <p:attrName>r</p:attrName>
                                        </p:attrNameLst>
                                      </p:cBhvr>
                                    </p:animRot>
                                  </p:childTnLst>
                                </p:cTn>
                              </p:par>
                              <p:par>
                                <p:cTn id="10" presetID="1" presetClass="path" presetSubtype="0" repeatCount="indefinite" fill="hold" grpId="1" nodeType="withEffect">
                                  <p:stCondLst>
                                    <p:cond delay="0"/>
                                  </p:stCondLst>
                                  <p:childTnLst>
                                    <p:animMotion origin="layout" path="M 2.08333E-7 -1.11111E-6 C 0.06406 -0.20833 0.76497 -0.22315 0.92292 -0.08819 C 1.08112 0.04676 1.00846 0.74537 0.94792 0.80995 C 0.8875 0.87454 0.075 0.86505 0.02018 0.81667 C -0.03268 0.76736 -0.0418 0.17245 2.08333E-7 -1.11111E-6 Z " pathEditMode="relative" rAng="0" ptsTypes="AAAAA">
                                      <p:cBhvr>
                                        <p:cTn id="11" dur="45000" fill="hold"/>
                                        <p:tgtEl>
                                          <p:spTgt spid="2"/>
                                        </p:tgtEl>
                                        <p:attrNameLst>
                                          <p:attrName>ppt_x</p:attrName>
                                          <p:attrName>ppt_y</p:attrName>
                                        </p:attrNameLst>
                                      </p:cBhvr>
                                      <p:rCtr x="49596" y="33981"/>
                                    </p:animMotion>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0" presetClass="entr" presetSubtype="0" fill="hold" grpId="0" nodeType="withEffect">
                                  <p:stCondLst>
                                    <p:cond delay="3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6" presetClass="emph" presetSubtype="0" accel="50000" autoRev="1" fill="hold" grpId="1" nodeType="withEffect">
                                  <p:stCondLst>
                                    <p:cond delay="0"/>
                                  </p:stCondLst>
                                  <p:childTnLst>
                                    <p:animScale>
                                      <p:cBhvr>
                                        <p:cTn id="22" dur="300" fill="hold"/>
                                        <p:tgtEl>
                                          <p:spTgt spid="16"/>
                                        </p:tgtEl>
                                      </p:cBhvr>
                                      <p:by x="85000" y="85000"/>
                                    </p:animScale>
                                  </p:childTnLst>
                                </p:cTn>
                              </p:par>
                              <p:par>
                                <p:cTn id="23" presetID="10" presetClass="entr" presetSubtype="0" fill="hold" grpId="0" nodeType="withEffect">
                                  <p:stCondLst>
                                    <p:cond delay="3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6" presetClass="emph" presetSubtype="0" accel="50000" autoRev="1" fill="hold" grpId="1" nodeType="withEffect">
                                  <p:stCondLst>
                                    <p:cond delay="0"/>
                                  </p:stCondLst>
                                  <p:childTnLst>
                                    <p:animScale>
                                      <p:cBhvr>
                                        <p:cTn id="27" dur="300" fill="hold"/>
                                        <p:tgtEl>
                                          <p:spTgt spid="19"/>
                                        </p:tgtEl>
                                      </p:cBhvr>
                                      <p:by x="85000" y="85000"/>
                                    </p:animScale>
                                  </p:childTnLst>
                                </p:cTn>
                              </p:par>
                              <p:par>
                                <p:cTn id="28" presetID="10" presetClass="entr" presetSubtype="0" fill="hold" grpId="0" nodeType="withEffect">
                                  <p:stCondLst>
                                    <p:cond delay="3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6" presetClass="emph" presetSubtype="0" accel="50000" autoRev="1" fill="hold" grpId="1" nodeType="withEffect">
                                  <p:stCondLst>
                                    <p:cond delay="0"/>
                                  </p:stCondLst>
                                  <p:childTnLst>
                                    <p:animScale>
                                      <p:cBhvr>
                                        <p:cTn id="32" dur="300" fill="hold"/>
                                        <p:tgtEl>
                                          <p:spTgt spid="20"/>
                                        </p:tgtEl>
                                      </p:cBhvr>
                                      <p:by x="85000" y="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6" grpId="0" animBg="1"/>
      <p:bldP spid="16" grpId="1" animBg="1"/>
      <p:bldP spid="19" grpId="0" animBg="1"/>
      <p:bldP spid="19" grpId="1" animBg="1"/>
      <p:bldP spid="20" grpId="0" animBg="1"/>
      <p:bldP spid="20" grpId="1" animBg="1"/>
      <p:bldP spid="28" grpId="0"/>
      <p:bldP spid="30" grpId="0"/>
      <p:bldP spid="32" grpId="0"/>
    </p:bld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2174-E0CB-2F88-8DAF-FA0F542DA0E1}"/>
              </a:ext>
            </a:extLst>
          </p:cNvPr>
          <p:cNvSpPr>
            <a:spLocks noGrp="1"/>
          </p:cNvSpPr>
          <p:nvPr>
            <p:ph type="title"/>
          </p:nvPr>
        </p:nvSpPr>
        <p:spPr/>
        <p:txBody>
          <a:bodyPr/>
          <a:lstStyle/>
          <a:p>
            <a:pPr algn="ctr"/>
            <a:r>
              <a:rPr lang="en-US"/>
              <a:t>Cosmos DB and DiskANN Integration</a:t>
            </a:r>
          </a:p>
        </p:txBody>
      </p:sp>
      <p:sp>
        <p:nvSpPr>
          <p:cNvPr id="17" name="Rectangle 16">
            <a:extLst>
              <a:ext uri="{FF2B5EF4-FFF2-40B4-BE49-F238E27FC236}">
                <a16:creationId xmlns:a16="http://schemas.microsoft.com/office/drawing/2014/main" id="{B1E492C9-7FED-7122-E1B3-A5AE7AF2F9C9}"/>
              </a:ext>
            </a:extLst>
          </p:cNvPr>
          <p:cNvSpPr/>
          <p:nvPr/>
        </p:nvSpPr>
        <p:spPr bwMode="auto">
          <a:xfrm>
            <a:off x="6517169" y="1802679"/>
            <a:ext cx="4841997" cy="43586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F86FCD98-F71C-2048-1E28-E8FEE1382A10}"/>
              </a:ext>
            </a:extLst>
          </p:cNvPr>
          <p:cNvSpPr txBox="1"/>
          <p:nvPr/>
        </p:nvSpPr>
        <p:spPr>
          <a:xfrm>
            <a:off x="6695787" y="2402707"/>
            <a:ext cx="4512002" cy="369332"/>
          </a:xfrm>
          <a:prstGeom prst="rect">
            <a:avLst/>
          </a:prstGeom>
          <a:solidFill>
            <a:srgbClr val="8661C5"/>
          </a:solidFill>
          <a:ln>
            <a:noFill/>
          </a:ln>
        </p:spPr>
        <p:txBody>
          <a:bodyPr wrap="square" rtlCol="0">
            <a:spAutoFit/>
          </a:bodyPr>
          <a:lstStyle/>
          <a:p>
            <a:pPr algn="ctr"/>
            <a:r>
              <a:rPr lang="en-US"/>
              <a:t>DiskANN</a:t>
            </a:r>
          </a:p>
        </p:txBody>
      </p:sp>
      <p:sp>
        <p:nvSpPr>
          <p:cNvPr id="20" name="TextBox 19">
            <a:extLst>
              <a:ext uri="{FF2B5EF4-FFF2-40B4-BE49-F238E27FC236}">
                <a16:creationId xmlns:a16="http://schemas.microsoft.com/office/drawing/2014/main" id="{02F749BA-D769-1C6E-DDAB-FEC8954CF76D}"/>
              </a:ext>
            </a:extLst>
          </p:cNvPr>
          <p:cNvSpPr txBox="1"/>
          <p:nvPr/>
        </p:nvSpPr>
        <p:spPr>
          <a:xfrm>
            <a:off x="7089821" y="6246911"/>
            <a:ext cx="3612524" cy="461665"/>
          </a:xfrm>
          <a:prstGeom prst="rect">
            <a:avLst/>
          </a:prstGeom>
          <a:noFill/>
        </p:spPr>
        <p:txBody>
          <a:bodyPr wrap="square" lIns="0" tIns="0" rIns="0" bIns="0" rtlCol="0">
            <a:spAutoFit/>
          </a:bodyPr>
          <a:lstStyle/>
          <a:p>
            <a:pPr algn="ctr"/>
            <a:r>
              <a:rPr lang="en-US" sz="3000"/>
              <a:t>Cosmos DB Replica</a:t>
            </a:r>
          </a:p>
        </p:txBody>
      </p:sp>
      <p:sp>
        <p:nvSpPr>
          <p:cNvPr id="21" name="TextBox 20">
            <a:extLst>
              <a:ext uri="{FF2B5EF4-FFF2-40B4-BE49-F238E27FC236}">
                <a16:creationId xmlns:a16="http://schemas.microsoft.com/office/drawing/2014/main" id="{2137B5ED-300D-3568-4D90-C17A1438CA3A}"/>
              </a:ext>
            </a:extLst>
          </p:cNvPr>
          <p:cNvSpPr txBox="1"/>
          <p:nvPr/>
        </p:nvSpPr>
        <p:spPr>
          <a:xfrm>
            <a:off x="6695787" y="1908643"/>
            <a:ext cx="2245013" cy="369332"/>
          </a:xfrm>
          <a:prstGeom prst="rect">
            <a:avLst/>
          </a:prstGeom>
          <a:solidFill>
            <a:srgbClr val="F4364C"/>
          </a:solidFill>
          <a:ln>
            <a:noFill/>
          </a:ln>
        </p:spPr>
        <p:txBody>
          <a:bodyPr wrap="square" rtlCol="0">
            <a:spAutoFit/>
          </a:bodyPr>
          <a:lstStyle/>
          <a:p>
            <a:r>
              <a:rPr lang="en-US"/>
              <a:t>Query Engine</a:t>
            </a:r>
          </a:p>
        </p:txBody>
      </p:sp>
      <p:sp>
        <p:nvSpPr>
          <p:cNvPr id="22" name="TextBox 21">
            <a:extLst>
              <a:ext uri="{FF2B5EF4-FFF2-40B4-BE49-F238E27FC236}">
                <a16:creationId xmlns:a16="http://schemas.microsoft.com/office/drawing/2014/main" id="{DB9DE99F-2F5C-25C4-3EF6-795D3A5CAC97}"/>
              </a:ext>
            </a:extLst>
          </p:cNvPr>
          <p:cNvSpPr txBox="1"/>
          <p:nvPr/>
        </p:nvSpPr>
        <p:spPr>
          <a:xfrm>
            <a:off x="9025330" y="1908643"/>
            <a:ext cx="2182459" cy="369332"/>
          </a:xfrm>
          <a:prstGeom prst="rect">
            <a:avLst/>
          </a:prstGeom>
          <a:solidFill>
            <a:srgbClr val="F4364C"/>
          </a:solidFill>
          <a:ln>
            <a:noFill/>
          </a:ln>
        </p:spPr>
        <p:txBody>
          <a:bodyPr wrap="square" rtlCol="0">
            <a:spAutoFit/>
          </a:bodyPr>
          <a:lstStyle/>
          <a:p>
            <a:pPr algn="ctr"/>
            <a:r>
              <a:rPr lang="en-US"/>
              <a:t> Index Manager</a:t>
            </a:r>
          </a:p>
        </p:txBody>
      </p:sp>
      <p:sp>
        <p:nvSpPr>
          <p:cNvPr id="25" name="Cylinder 24">
            <a:extLst>
              <a:ext uri="{FF2B5EF4-FFF2-40B4-BE49-F238E27FC236}">
                <a16:creationId xmlns:a16="http://schemas.microsoft.com/office/drawing/2014/main" id="{3C91D5D9-716E-942F-11D2-A2CD860489E4}"/>
              </a:ext>
            </a:extLst>
          </p:cNvPr>
          <p:cNvSpPr/>
          <p:nvPr/>
        </p:nvSpPr>
        <p:spPr bwMode="auto">
          <a:xfrm>
            <a:off x="6695787" y="3050687"/>
            <a:ext cx="1524000" cy="2602627"/>
          </a:xfrm>
          <a:prstGeom prst="can">
            <a:avLst/>
          </a:prstGeom>
          <a:solidFill>
            <a:srgbClr val="0764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7" name="TextBox 26">
            <a:extLst>
              <a:ext uri="{FF2B5EF4-FFF2-40B4-BE49-F238E27FC236}">
                <a16:creationId xmlns:a16="http://schemas.microsoft.com/office/drawing/2014/main" id="{2DC5B6EE-415A-8429-4BCD-21EB72D10A3A}"/>
              </a:ext>
            </a:extLst>
          </p:cNvPr>
          <p:cNvSpPr txBox="1"/>
          <p:nvPr/>
        </p:nvSpPr>
        <p:spPr>
          <a:xfrm>
            <a:off x="6677397" y="5641769"/>
            <a:ext cx="1908343" cy="276999"/>
          </a:xfrm>
          <a:prstGeom prst="rect">
            <a:avLst/>
          </a:prstGeom>
          <a:noFill/>
        </p:spPr>
        <p:txBody>
          <a:bodyPr wrap="square" lIns="0" tIns="0" rIns="0" bIns="0" rtlCol="0">
            <a:spAutoFit/>
          </a:bodyPr>
          <a:lstStyle/>
          <a:p>
            <a:pPr algn="l"/>
            <a:r>
              <a:rPr lang="en-US"/>
              <a:t> Document Store</a:t>
            </a:r>
          </a:p>
        </p:txBody>
      </p:sp>
      <p:sp>
        <p:nvSpPr>
          <p:cNvPr id="28" name="TextBox 27">
            <a:extLst>
              <a:ext uri="{FF2B5EF4-FFF2-40B4-BE49-F238E27FC236}">
                <a16:creationId xmlns:a16="http://schemas.microsoft.com/office/drawing/2014/main" id="{2721B7EB-2AD4-CCA3-5BFA-9C783F416E63}"/>
              </a:ext>
            </a:extLst>
          </p:cNvPr>
          <p:cNvSpPr txBox="1"/>
          <p:nvPr/>
        </p:nvSpPr>
        <p:spPr>
          <a:xfrm>
            <a:off x="6796923" y="4157954"/>
            <a:ext cx="1321728" cy="553998"/>
          </a:xfrm>
          <a:prstGeom prst="rect">
            <a:avLst/>
          </a:prstGeom>
          <a:noFill/>
        </p:spPr>
        <p:txBody>
          <a:bodyPr wrap="square" lIns="0" tIns="0" rIns="0" bIns="0" rtlCol="0">
            <a:spAutoFit/>
          </a:bodyPr>
          <a:lstStyle/>
          <a:p>
            <a:pPr algn="ctr"/>
            <a:r>
              <a:rPr lang="en-US"/>
              <a:t>Full Precision Vectors</a:t>
            </a:r>
          </a:p>
        </p:txBody>
      </p:sp>
      <p:sp>
        <p:nvSpPr>
          <p:cNvPr id="29" name="Rectangle 28">
            <a:extLst>
              <a:ext uri="{FF2B5EF4-FFF2-40B4-BE49-F238E27FC236}">
                <a16:creationId xmlns:a16="http://schemas.microsoft.com/office/drawing/2014/main" id="{8EB69C60-4FFE-751B-3A31-C2DCECF6FC6C}"/>
              </a:ext>
            </a:extLst>
          </p:cNvPr>
          <p:cNvSpPr/>
          <p:nvPr/>
        </p:nvSpPr>
        <p:spPr bwMode="auto">
          <a:xfrm>
            <a:off x="8603103" y="3050687"/>
            <a:ext cx="2573003" cy="2602627"/>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chemeClr val="bg1"/>
                </a:solidFill>
                <a:ea typeface="Segoe UI" pitchFamily="34" charset="0"/>
                <a:cs typeface="Segoe UI" pitchFamily="34" charset="0"/>
              </a:rPr>
              <a:t>  [</a:t>
            </a:r>
            <a:r>
              <a:rPr lang="en-US" i="1">
                <a:solidFill>
                  <a:schemeClr val="bg1"/>
                </a:solidFill>
                <a:ea typeface="Segoe UI" pitchFamily="34" charset="0"/>
                <a:cs typeface="Segoe UI" pitchFamily="34" charset="0"/>
              </a:rPr>
              <a:t>inverted terms…</a:t>
            </a:r>
            <a:r>
              <a:rPr lang="en-US">
                <a:solidFill>
                  <a:schemeClr val="bg1"/>
                </a:solidFill>
                <a:ea typeface="Segoe UI" pitchFamily="34" charset="0"/>
                <a:cs typeface="Segoe UI" pitchFamily="34" charset="0"/>
              </a:rPr>
              <a:t> ]</a:t>
            </a:r>
          </a:p>
        </p:txBody>
      </p:sp>
      <p:sp>
        <p:nvSpPr>
          <p:cNvPr id="31" name="TextBox 30">
            <a:extLst>
              <a:ext uri="{FF2B5EF4-FFF2-40B4-BE49-F238E27FC236}">
                <a16:creationId xmlns:a16="http://schemas.microsoft.com/office/drawing/2014/main" id="{7DB1F2C4-378C-7331-BD5F-EA4125C82C29}"/>
              </a:ext>
            </a:extLst>
          </p:cNvPr>
          <p:cNvSpPr txBox="1"/>
          <p:nvPr/>
        </p:nvSpPr>
        <p:spPr>
          <a:xfrm>
            <a:off x="9176588" y="5654963"/>
            <a:ext cx="1426031" cy="276999"/>
          </a:xfrm>
          <a:prstGeom prst="rect">
            <a:avLst/>
          </a:prstGeom>
          <a:noFill/>
        </p:spPr>
        <p:txBody>
          <a:bodyPr wrap="none" lIns="0" tIns="0" rIns="0" bIns="0" rtlCol="0">
            <a:spAutoFit/>
          </a:bodyPr>
          <a:lstStyle/>
          <a:p>
            <a:pPr algn="l"/>
            <a:r>
              <a:rPr lang="en-US"/>
              <a:t>Bw-Tree Index</a:t>
            </a:r>
          </a:p>
        </p:txBody>
      </p:sp>
      <p:sp>
        <p:nvSpPr>
          <p:cNvPr id="33" name="TextBox 32">
            <a:extLst>
              <a:ext uri="{FF2B5EF4-FFF2-40B4-BE49-F238E27FC236}">
                <a16:creationId xmlns:a16="http://schemas.microsoft.com/office/drawing/2014/main" id="{A335AD73-E3BA-0D73-AA5F-F46534A899D4}"/>
              </a:ext>
            </a:extLst>
          </p:cNvPr>
          <p:cNvSpPr txBox="1"/>
          <p:nvPr/>
        </p:nvSpPr>
        <p:spPr>
          <a:xfrm>
            <a:off x="1692884" y="4886256"/>
            <a:ext cx="3228641" cy="461665"/>
          </a:xfrm>
          <a:prstGeom prst="rect">
            <a:avLst/>
          </a:prstGeom>
          <a:noFill/>
        </p:spPr>
        <p:txBody>
          <a:bodyPr wrap="none" lIns="0" tIns="0" rIns="0" bIns="0" rtlCol="0">
            <a:spAutoFit/>
          </a:bodyPr>
          <a:lstStyle/>
          <a:p>
            <a:pPr algn="l"/>
            <a:r>
              <a:rPr lang="en-US" sz="3000"/>
              <a:t>Indexed Document</a:t>
            </a:r>
          </a:p>
        </p:txBody>
      </p:sp>
      <p:sp>
        <p:nvSpPr>
          <p:cNvPr id="34" name="Left Brace 33">
            <a:extLst>
              <a:ext uri="{FF2B5EF4-FFF2-40B4-BE49-F238E27FC236}">
                <a16:creationId xmlns:a16="http://schemas.microsoft.com/office/drawing/2014/main" id="{6D63571A-6504-B669-E2FF-FA486133648E}"/>
              </a:ext>
            </a:extLst>
          </p:cNvPr>
          <p:cNvSpPr/>
          <p:nvPr/>
        </p:nvSpPr>
        <p:spPr>
          <a:xfrm>
            <a:off x="497283" y="2054986"/>
            <a:ext cx="363301" cy="2587848"/>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e 34">
            <a:extLst>
              <a:ext uri="{FF2B5EF4-FFF2-40B4-BE49-F238E27FC236}">
                <a16:creationId xmlns:a16="http://schemas.microsoft.com/office/drawing/2014/main" id="{1F451E3C-4AF4-E8C7-F107-EBF0CB09B636}"/>
              </a:ext>
            </a:extLst>
          </p:cNvPr>
          <p:cNvSpPr/>
          <p:nvPr/>
        </p:nvSpPr>
        <p:spPr>
          <a:xfrm>
            <a:off x="5203724" y="2059190"/>
            <a:ext cx="392806" cy="2583644"/>
          </a:xfrm>
          <a:prstGeom prst="righ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332AA197-05BB-97AD-2C59-AD4B9C98A6F4}"/>
              </a:ext>
            </a:extLst>
          </p:cNvPr>
          <p:cNvSpPr txBox="1"/>
          <p:nvPr/>
        </p:nvSpPr>
        <p:spPr>
          <a:xfrm>
            <a:off x="1308771" y="2618150"/>
            <a:ext cx="2055884" cy="307777"/>
          </a:xfrm>
          <a:prstGeom prst="rect">
            <a:avLst/>
          </a:prstGeom>
          <a:noFill/>
        </p:spPr>
        <p:txBody>
          <a:bodyPr wrap="none" lIns="0" tIns="0" rIns="0" bIns="0" rtlCol="0">
            <a:spAutoFit/>
          </a:bodyPr>
          <a:lstStyle/>
          <a:p>
            <a:pPr algn="l"/>
            <a:r>
              <a:rPr lang="en-US" sz="2000"/>
              <a:t>/ TenantID : 12345</a:t>
            </a:r>
          </a:p>
        </p:txBody>
      </p:sp>
      <p:sp>
        <p:nvSpPr>
          <p:cNvPr id="38" name="TextBox 37">
            <a:extLst>
              <a:ext uri="{FF2B5EF4-FFF2-40B4-BE49-F238E27FC236}">
                <a16:creationId xmlns:a16="http://schemas.microsoft.com/office/drawing/2014/main" id="{B400ABE2-A402-4053-5B85-3AA7CD33AFE4}"/>
              </a:ext>
            </a:extLst>
          </p:cNvPr>
          <p:cNvSpPr txBox="1"/>
          <p:nvPr/>
        </p:nvSpPr>
        <p:spPr>
          <a:xfrm>
            <a:off x="1287077" y="3121223"/>
            <a:ext cx="3835281" cy="307777"/>
          </a:xfrm>
          <a:prstGeom prst="rect">
            <a:avLst/>
          </a:prstGeom>
          <a:noFill/>
        </p:spPr>
        <p:txBody>
          <a:bodyPr wrap="none" lIns="0" tIns="0" rIns="0" bIns="0" rtlCol="0">
            <a:spAutoFit/>
          </a:bodyPr>
          <a:lstStyle/>
          <a:p>
            <a:pPr algn="l"/>
            <a:r>
              <a:rPr lang="en-US" sz="2000"/>
              <a:t>/ NonShardedVector : [0.1, 0.5, .. ]</a:t>
            </a:r>
          </a:p>
        </p:txBody>
      </p:sp>
      <p:sp>
        <p:nvSpPr>
          <p:cNvPr id="39" name="TextBox 38">
            <a:extLst>
              <a:ext uri="{FF2B5EF4-FFF2-40B4-BE49-F238E27FC236}">
                <a16:creationId xmlns:a16="http://schemas.microsoft.com/office/drawing/2014/main" id="{40E51FD6-E8FB-8158-14AE-56215E5A2E93}"/>
              </a:ext>
            </a:extLst>
          </p:cNvPr>
          <p:cNvSpPr txBox="1"/>
          <p:nvPr/>
        </p:nvSpPr>
        <p:spPr>
          <a:xfrm>
            <a:off x="1233415" y="3690976"/>
            <a:ext cx="3835281" cy="307777"/>
          </a:xfrm>
          <a:prstGeom prst="rect">
            <a:avLst/>
          </a:prstGeom>
          <a:noFill/>
        </p:spPr>
        <p:txBody>
          <a:bodyPr wrap="square" lIns="0" tIns="0" rIns="0" bIns="0" rtlCol="0">
            <a:spAutoFit/>
          </a:bodyPr>
          <a:lstStyle/>
          <a:p>
            <a:pPr algn="l"/>
            <a:r>
              <a:rPr lang="en-US" sz="2000"/>
              <a:t>/ ShardedVector : [1, 4, 7 … ]</a:t>
            </a:r>
          </a:p>
        </p:txBody>
      </p:sp>
      <p:cxnSp>
        <p:nvCxnSpPr>
          <p:cNvPr id="44" name="Connector: Curved 43">
            <a:extLst>
              <a:ext uri="{FF2B5EF4-FFF2-40B4-BE49-F238E27FC236}">
                <a16:creationId xmlns:a16="http://schemas.microsoft.com/office/drawing/2014/main" id="{9573102B-B7EC-2E4E-E0D6-0E2E1EB5C9A9}"/>
              </a:ext>
            </a:extLst>
          </p:cNvPr>
          <p:cNvCxnSpPr>
            <a:cxnSpLocks/>
          </p:cNvCxnSpPr>
          <p:nvPr/>
        </p:nvCxnSpPr>
        <p:spPr>
          <a:xfrm>
            <a:off x="3483429" y="2771969"/>
            <a:ext cx="5390115" cy="553998"/>
          </a:xfrm>
          <a:prstGeom prst="curvedConnector3">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5D802781-6CF0-9ADF-AEFD-2A807020955A}"/>
              </a:ext>
            </a:extLst>
          </p:cNvPr>
          <p:cNvCxnSpPr>
            <a:cxnSpLocks/>
          </p:cNvCxnSpPr>
          <p:nvPr/>
        </p:nvCxnSpPr>
        <p:spPr>
          <a:xfrm>
            <a:off x="4968716" y="3446027"/>
            <a:ext cx="3870102" cy="637309"/>
          </a:xfrm>
          <a:prstGeom prst="curvedConnector3">
            <a:avLst>
              <a:gd name="adj1" fmla="val 50000"/>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59E62DDA-4670-A50C-CC6C-171A3B19ECF8}"/>
              </a:ext>
            </a:extLst>
          </p:cNvPr>
          <p:cNvCxnSpPr>
            <a:cxnSpLocks/>
          </p:cNvCxnSpPr>
          <p:nvPr/>
        </p:nvCxnSpPr>
        <p:spPr>
          <a:xfrm>
            <a:off x="4437029" y="3881975"/>
            <a:ext cx="4459054" cy="1360887"/>
          </a:xfrm>
          <a:prstGeom prst="curvedConnector3">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45E8F1D-4546-E021-37D7-2A6E4DBFCBC7}"/>
              </a:ext>
            </a:extLst>
          </p:cNvPr>
          <p:cNvSpPr txBox="1"/>
          <p:nvPr/>
        </p:nvSpPr>
        <p:spPr>
          <a:xfrm>
            <a:off x="8873544" y="3790330"/>
            <a:ext cx="2102679" cy="830997"/>
          </a:xfrm>
          <a:prstGeom prst="rect">
            <a:avLst/>
          </a:prstGeom>
          <a:noFill/>
        </p:spPr>
        <p:txBody>
          <a:bodyPr wrap="square" lIns="0" tIns="0" rIns="0" bIns="0" rtlCol="0">
            <a:spAutoFit/>
          </a:bodyPr>
          <a:lstStyle/>
          <a:p>
            <a:pPr algn="l"/>
            <a:r>
              <a:rPr lang="en-US">
                <a:solidFill>
                  <a:schemeClr val="bg1"/>
                </a:solidFill>
              </a:rPr>
              <a:t>[</a:t>
            </a:r>
            <a:r>
              <a:rPr lang="en-US" i="1">
                <a:solidFill>
                  <a:schemeClr val="bg1"/>
                </a:solidFill>
              </a:rPr>
              <a:t>quantized terms…</a:t>
            </a:r>
            <a:r>
              <a:rPr lang="en-US">
                <a:solidFill>
                  <a:schemeClr val="bg1"/>
                </a:solidFill>
              </a:rPr>
              <a:t>]</a:t>
            </a:r>
          </a:p>
          <a:p>
            <a:r>
              <a:rPr lang="en-US">
                <a:solidFill>
                  <a:schemeClr val="bg1"/>
                </a:solidFill>
              </a:rPr>
              <a:t>[</a:t>
            </a:r>
            <a:r>
              <a:rPr lang="en-US" i="1">
                <a:solidFill>
                  <a:schemeClr val="bg1"/>
                </a:solidFill>
              </a:rPr>
              <a:t>graph terms…</a:t>
            </a:r>
            <a:r>
              <a:rPr lang="en-US">
                <a:solidFill>
                  <a:schemeClr val="bg1"/>
                </a:solidFill>
              </a:rPr>
              <a:t>]</a:t>
            </a:r>
          </a:p>
          <a:p>
            <a:pPr algn="l"/>
            <a:endParaRPr lang="en-US">
              <a:solidFill>
                <a:schemeClr val="bg1"/>
              </a:solidFill>
            </a:endParaRPr>
          </a:p>
        </p:txBody>
      </p:sp>
      <p:sp>
        <p:nvSpPr>
          <p:cNvPr id="54" name="TextBox 53">
            <a:extLst>
              <a:ext uri="{FF2B5EF4-FFF2-40B4-BE49-F238E27FC236}">
                <a16:creationId xmlns:a16="http://schemas.microsoft.com/office/drawing/2014/main" id="{B2AD505D-7893-9EFC-8FC8-BBAE3A70EEF0}"/>
              </a:ext>
            </a:extLst>
          </p:cNvPr>
          <p:cNvSpPr txBox="1"/>
          <p:nvPr/>
        </p:nvSpPr>
        <p:spPr>
          <a:xfrm>
            <a:off x="8930809" y="4650464"/>
            <a:ext cx="2210570" cy="1107996"/>
          </a:xfrm>
          <a:prstGeom prst="rect">
            <a:avLst/>
          </a:prstGeom>
          <a:noFill/>
        </p:spPr>
        <p:txBody>
          <a:bodyPr wrap="square" lIns="0" tIns="0" rIns="0" bIns="0" rtlCol="0">
            <a:spAutoFit/>
          </a:bodyPr>
          <a:lstStyle/>
          <a:p>
            <a:pPr algn="l"/>
            <a:r>
              <a:rPr lang="en-US">
                <a:solidFill>
                  <a:schemeClr val="bg1"/>
                </a:solidFill>
              </a:rPr>
              <a:t>[</a:t>
            </a:r>
            <a:r>
              <a:rPr lang="en-US" i="1">
                <a:solidFill>
                  <a:schemeClr val="bg1"/>
                </a:solidFill>
              </a:rPr>
              <a:t>Shard 1 (quant &amp; graph terms)…</a:t>
            </a:r>
            <a:r>
              <a:rPr lang="en-US">
                <a:solidFill>
                  <a:schemeClr val="bg1"/>
                </a:solidFill>
              </a:rPr>
              <a:t>]</a:t>
            </a:r>
          </a:p>
          <a:p>
            <a:r>
              <a:rPr lang="en-US">
                <a:solidFill>
                  <a:schemeClr val="bg1"/>
                </a:solidFill>
              </a:rPr>
              <a:t>[</a:t>
            </a:r>
            <a:r>
              <a:rPr lang="en-US" i="1">
                <a:solidFill>
                  <a:schemeClr val="bg1"/>
                </a:solidFill>
              </a:rPr>
              <a:t>Shard 2 terms..</a:t>
            </a:r>
            <a:r>
              <a:rPr lang="en-US">
                <a:solidFill>
                  <a:schemeClr val="bg1"/>
                </a:solidFill>
              </a:rPr>
              <a:t> ]</a:t>
            </a:r>
          </a:p>
          <a:p>
            <a:pPr algn="l"/>
            <a:endParaRPr lang="en-US">
              <a:solidFill>
                <a:schemeClr val="bg1"/>
              </a:solidFill>
            </a:endParaRPr>
          </a:p>
        </p:txBody>
      </p:sp>
      <p:sp>
        <p:nvSpPr>
          <p:cNvPr id="58" name="TextBox 57">
            <a:extLst>
              <a:ext uri="{FF2B5EF4-FFF2-40B4-BE49-F238E27FC236}">
                <a16:creationId xmlns:a16="http://schemas.microsoft.com/office/drawing/2014/main" id="{5D6713AE-16CC-3DA0-F962-A90F3311C854}"/>
              </a:ext>
            </a:extLst>
          </p:cNvPr>
          <p:cNvSpPr txBox="1"/>
          <p:nvPr/>
        </p:nvSpPr>
        <p:spPr>
          <a:xfrm>
            <a:off x="9581882" y="3638282"/>
            <a:ext cx="65" cy="307777"/>
          </a:xfrm>
          <a:prstGeom prst="rect">
            <a:avLst/>
          </a:prstGeom>
          <a:noFill/>
        </p:spPr>
        <p:txBody>
          <a:bodyPr wrap="none" lIns="0" tIns="0" rIns="0" bIns="0" rtlCol="0">
            <a:spAutoFit/>
          </a:bodyPr>
          <a:lstStyle/>
          <a:p>
            <a:pPr algn="l"/>
            <a:endParaRPr lang="en-US" sz="2000"/>
          </a:p>
        </p:txBody>
      </p:sp>
    </p:spTree>
    <p:extLst>
      <p:ext uri="{BB962C8B-B14F-4D97-AF65-F5344CB8AC3E}">
        <p14:creationId xmlns:p14="http://schemas.microsoft.com/office/powerpoint/2010/main" val="135786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B5BA-680D-C41B-BEC0-2863200F9102}"/>
              </a:ext>
            </a:extLst>
          </p:cNvPr>
          <p:cNvSpPr>
            <a:spLocks noGrp="1"/>
          </p:cNvSpPr>
          <p:nvPr>
            <p:ph type="title"/>
          </p:nvPr>
        </p:nvSpPr>
        <p:spPr>
          <a:xfrm>
            <a:off x="588263" y="457200"/>
            <a:ext cx="11018520" cy="1661993"/>
          </a:xfrm>
        </p:spPr>
        <p:txBody>
          <a:bodyPr/>
          <a:lstStyle/>
          <a:p>
            <a:r>
              <a:rPr lang="en-US"/>
              <a:t>Faster Search with Predicates [OLD NUMBERS, need to update; and ADD Figure to illustrate </a:t>
            </a:r>
            <a:r>
              <a:rPr lang="en-US" err="1"/>
              <a:t>DataSet</a:t>
            </a:r>
            <a:r>
              <a:rPr lang="en-US"/>
              <a:t>]</a:t>
            </a:r>
            <a:br>
              <a:rPr lang="en-US"/>
            </a:br>
            <a:r>
              <a:rPr lang="en-US"/>
              <a:t> (8x faster p99, 20x lower p99 RU)</a:t>
            </a:r>
          </a:p>
        </p:txBody>
      </p:sp>
      <p:sp>
        <p:nvSpPr>
          <p:cNvPr id="3" name="Text Placeholder 2">
            <a:extLst>
              <a:ext uri="{FF2B5EF4-FFF2-40B4-BE49-F238E27FC236}">
                <a16:creationId xmlns:a16="http://schemas.microsoft.com/office/drawing/2014/main" id="{67D752A6-E300-29C3-9771-01BBACDB9040}"/>
              </a:ext>
            </a:extLst>
          </p:cNvPr>
          <p:cNvSpPr>
            <a:spLocks noGrp="1"/>
          </p:cNvSpPr>
          <p:nvPr>
            <p:ph type="body" sz="quarter" idx="10"/>
          </p:nvPr>
        </p:nvSpPr>
        <p:spPr>
          <a:xfrm>
            <a:off x="5771012" y="2309101"/>
            <a:ext cx="5291453" cy="1008481"/>
          </a:xfrm>
        </p:spPr>
        <p:txBody>
          <a:bodyPr/>
          <a:lstStyle/>
          <a:p>
            <a:pPr algn="l" rtl="0" fontAlgn="base">
              <a:lnSpc>
                <a:spcPts val="1425"/>
              </a:lnSpc>
              <a:buNone/>
            </a:pPr>
            <a:r>
              <a:rPr lang="en-US" sz="1200">
                <a:solidFill>
                  <a:srgbClr val="9CDCFE"/>
                </a:solidFill>
                <a:latin typeface="Consolas" panose="020B0609020204030204" pitchFamily="49" charset="0"/>
              </a:rPr>
              <a:t>Amazon 1 million Product Catalog </a:t>
            </a:r>
          </a:p>
          <a:p>
            <a:pPr algn="l" rtl="0" fontAlgn="base">
              <a:lnSpc>
                <a:spcPts val="1425"/>
              </a:lnSpc>
              <a:buNone/>
            </a:pPr>
            <a:endParaRPr lang="en-US" sz="1200">
              <a:solidFill>
                <a:srgbClr val="9CDCFE"/>
              </a:solidFill>
              <a:latin typeface="Consolas" panose="020B0609020204030204" pitchFamily="49" charset="0"/>
            </a:endParaRPr>
          </a:p>
          <a:p>
            <a:pPr algn="l" rtl="0" fontAlgn="base">
              <a:lnSpc>
                <a:spcPts val="1425"/>
              </a:lnSpc>
              <a:buNone/>
            </a:pPr>
            <a:r>
              <a:rPr lang="en-US" sz="1200">
                <a:solidFill>
                  <a:srgbClr val="9CDCFE"/>
                </a:solidFill>
                <a:latin typeface="Consolas" panose="020B0609020204030204" pitchFamily="49" charset="0"/>
              </a:rPr>
              <a:t>SELECT</a:t>
            </a:r>
            <a:r>
              <a:rPr lang="en-US" sz="1200" b="0" i="0">
                <a:solidFill>
                  <a:srgbClr val="9CDCFE"/>
                </a:solidFill>
                <a:effectLst/>
                <a:latin typeface="Consolas" panose="020B0609020204030204" pitchFamily="49" charset="0"/>
              </a:rPr>
              <a:t> {10} by similarity</a:t>
            </a:r>
          </a:p>
          <a:p>
            <a:pPr algn="l" rtl="0" fontAlgn="base">
              <a:lnSpc>
                <a:spcPts val="1425"/>
              </a:lnSpc>
              <a:buNone/>
            </a:pPr>
            <a:r>
              <a:rPr lang="en-US" sz="1200" b="0" i="0">
                <a:solidFill>
                  <a:srgbClr val="9CDCFE"/>
                </a:solidFill>
                <a:effectLst/>
                <a:latin typeface="Consolas" panose="020B0609020204030204" pitchFamily="49" charset="0"/>
              </a:rPr>
              <a:t> Where</a:t>
            </a:r>
            <a:r>
              <a:rPr lang="en-US" sz="1200" b="0" i="0">
                <a:solidFill>
                  <a:srgbClr val="D4D4D4"/>
                </a:solidFill>
                <a:effectLst/>
                <a:latin typeface="Consolas" panose="020B0609020204030204" pitchFamily="49" charset="0"/>
              </a:rPr>
              <a:t>:</a:t>
            </a:r>
            <a:r>
              <a:rPr lang="en-US" sz="1200" b="0" i="0">
                <a:solidFill>
                  <a:srgbClr val="CCCCCC"/>
                </a:solidFill>
                <a:effectLst/>
                <a:latin typeface="Consolas" panose="020B0609020204030204" pitchFamily="49" charset="0"/>
              </a:rPr>
              <a:t> </a:t>
            </a:r>
            <a:r>
              <a:rPr lang="en-US" sz="1200" b="0" i="0">
                <a:solidFill>
                  <a:srgbClr val="DCDCAA"/>
                </a:solidFill>
                <a:effectLst/>
                <a:latin typeface="Consolas" panose="020B0609020204030204" pitchFamily="49" charset="0"/>
              </a:rPr>
              <a:t>ARRAY_CONTAINS</a:t>
            </a:r>
            <a:r>
              <a:rPr lang="en-US" sz="1200" b="0" i="0">
                <a:solidFill>
                  <a:srgbClr val="CCCCCC"/>
                </a:solidFill>
                <a:effectLst/>
                <a:latin typeface="Consolas" panose="020B0609020204030204" pitchFamily="49" charset="0"/>
              </a:rPr>
              <a:t>(</a:t>
            </a:r>
            <a:r>
              <a:rPr lang="en-US" sz="1200" b="0" i="0">
                <a:solidFill>
                  <a:srgbClr val="9CDCFE"/>
                </a:solidFill>
                <a:effectLst/>
                <a:latin typeface="Consolas" panose="020B0609020204030204" pitchFamily="49" charset="0"/>
              </a:rPr>
              <a:t>c</a:t>
            </a:r>
            <a:r>
              <a:rPr lang="en-US" sz="1200" b="0" i="0">
                <a:solidFill>
                  <a:srgbClr val="CCCCCC"/>
                </a:solidFill>
                <a:effectLst/>
                <a:latin typeface="Consolas" panose="020B0609020204030204" pitchFamily="49" charset="0"/>
              </a:rPr>
              <a:t>.</a:t>
            </a:r>
            <a:r>
              <a:rPr lang="en-US" sz="1200" b="0" i="0">
                <a:solidFill>
                  <a:srgbClr val="9CDCFE"/>
                </a:solidFill>
                <a:effectLst/>
                <a:latin typeface="Consolas" panose="020B0609020204030204" pitchFamily="49" charset="0"/>
              </a:rPr>
              <a:t>category</a:t>
            </a:r>
            <a:r>
              <a:rPr lang="en-US" sz="1200" b="0" i="0">
                <a:solidFill>
                  <a:srgbClr val="CCCCCC"/>
                </a:solidFill>
                <a:effectLst/>
                <a:latin typeface="Consolas" panose="020B0609020204030204" pitchFamily="49" charset="0"/>
              </a:rPr>
              <a:t>,</a:t>
            </a:r>
            <a:r>
              <a:rPr lang="en-US" sz="1200" b="0" i="0">
                <a:solidFill>
                  <a:srgbClr val="CE9178"/>
                </a:solidFill>
                <a:effectLst/>
                <a:latin typeface="Consolas" panose="020B0609020204030204" pitchFamily="49" charset="0"/>
              </a:rPr>
              <a:t>"</a:t>
            </a:r>
            <a:r>
              <a:rPr lang="en-US" sz="1200" b="0" i="0" err="1">
                <a:solidFill>
                  <a:srgbClr val="CE9178"/>
                </a:solidFill>
                <a:effectLst/>
                <a:latin typeface="Consolas" panose="020B0609020204030204" pitchFamily="49" charset="0"/>
              </a:rPr>
              <a:t>ExteriorAccessories</a:t>
            </a:r>
            <a:r>
              <a:rPr lang="en-US" sz="1200" b="0" i="0">
                <a:solidFill>
                  <a:srgbClr val="CE9178"/>
                </a:solidFill>
                <a:effectLst/>
                <a:latin typeface="Consolas" panose="020B0609020204030204" pitchFamily="49" charset="0"/>
              </a:rPr>
              <a:t>"</a:t>
            </a:r>
            <a:r>
              <a:rPr lang="en-US" sz="1200" b="0" i="0">
                <a:solidFill>
                  <a:srgbClr val="CCCCCC"/>
                </a:solidFill>
                <a:effectLst/>
                <a:latin typeface="Consolas" panose="020B0609020204030204" pitchFamily="49" charset="0"/>
              </a:rPr>
              <a:t>) AND (</a:t>
            </a:r>
            <a:r>
              <a:rPr lang="en-US" sz="1200" b="0" i="0" err="1">
                <a:solidFill>
                  <a:srgbClr val="9CDCFE"/>
                </a:solidFill>
                <a:effectLst/>
                <a:latin typeface="Consolas" panose="020B0609020204030204" pitchFamily="49" charset="0"/>
              </a:rPr>
              <a:t>c</a:t>
            </a:r>
            <a:r>
              <a:rPr lang="en-US" sz="1200" b="0" i="0" err="1">
                <a:solidFill>
                  <a:srgbClr val="CCCCCC"/>
                </a:solidFill>
                <a:effectLst/>
                <a:latin typeface="Consolas" panose="020B0609020204030204" pitchFamily="49" charset="0"/>
              </a:rPr>
              <a:t>.</a:t>
            </a:r>
            <a:r>
              <a:rPr lang="en-US" sz="1200" b="0" i="0" err="1">
                <a:solidFill>
                  <a:srgbClr val="9CDCFE"/>
                </a:solidFill>
                <a:effectLst/>
                <a:latin typeface="Consolas" panose="020B0609020204030204" pitchFamily="49" charset="0"/>
              </a:rPr>
              <a:t>rating</a:t>
            </a:r>
            <a:r>
              <a:rPr lang="en-US" sz="1200" b="0" i="0">
                <a:solidFill>
                  <a:srgbClr val="CCCCCC"/>
                </a:solidFill>
                <a:effectLst/>
                <a:latin typeface="Consolas" panose="020B0609020204030204" pitchFamily="49" charset="0"/>
              </a:rPr>
              <a:t> </a:t>
            </a:r>
            <a:r>
              <a:rPr lang="en-US" sz="1200" b="0" i="0">
                <a:solidFill>
                  <a:srgbClr val="D4D4D4"/>
                </a:solidFill>
                <a:effectLst/>
                <a:latin typeface="Consolas" panose="020B0609020204030204" pitchFamily="49" charset="0"/>
              </a:rPr>
              <a:t>=</a:t>
            </a:r>
            <a:r>
              <a:rPr lang="en-US" sz="1200" b="0" i="0">
                <a:solidFill>
                  <a:srgbClr val="CCCCCC"/>
                </a:solidFill>
                <a:effectLst/>
                <a:latin typeface="Consolas" panose="020B0609020204030204" pitchFamily="49" charset="0"/>
              </a:rPr>
              <a:t> </a:t>
            </a:r>
            <a:r>
              <a:rPr lang="en-US" sz="1200" b="0" i="0">
                <a:solidFill>
                  <a:srgbClr val="CE9178"/>
                </a:solidFill>
                <a:effectLst/>
                <a:latin typeface="Consolas" panose="020B0609020204030204" pitchFamily="49" charset="0"/>
              </a:rPr>
              <a:t>"4"</a:t>
            </a:r>
            <a:r>
              <a:rPr lang="en-US" sz="1200" b="0" i="0">
                <a:solidFill>
                  <a:srgbClr val="CCCCCC"/>
                </a:solidFill>
                <a:effectLst/>
                <a:latin typeface="Consolas" panose="020B0609020204030204" pitchFamily="49" charset="0"/>
              </a:rPr>
              <a:t> </a:t>
            </a:r>
            <a:r>
              <a:rPr lang="en-US" sz="1200" b="0" i="0">
                <a:solidFill>
                  <a:srgbClr val="DCDCAA"/>
                </a:solidFill>
                <a:effectLst/>
                <a:latin typeface="Consolas" panose="020B0609020204030204" pitchFamily="49" charset="0"/>
              </a:rPr>
              <a:t>OR</a:t>
            </a:r>
            <a:r>
              <a:rPr lang="en-US" sz="1200" b="0" i="0">
                <a:solidFill>
                  <a:srgbClr val="CCCCCC"/>
                </a:solidFill>
                <a:effectLst/>
                <a:latin typeface="Consolas" panose="020B0609020204030204" pitchFamily="49" charset="0"/>
              </a:rPr>
              <a:t> </a:t>
            </a:r>
            <a:r>
              <a:rPr lang="en-US" sz="1200" b="0" i="0" err="1">
                <a:solidFill>
                  <a:srgbClr val="9CDCFE"/>
                </a:solidFill>
                <a:effectLst/>
                <a:latin typeface="Consolas" panose="020B0609020204030204" pitchFamily="49" charset="0"/>
              </a:rPr>
              <a:t>c</a:t>
            </a:r>
            <a:r>
              <a:rPr lang="en-US" sz="1200" b="0" i="0" err="1">
                <a:solidFill>
                  <a:srgbClr val="CCCCCC"/>
                </a:solidFill>
                <a:effectLst/>
                <a:latin typeface="Consolas" panose="020B0609020204030204" pitchFamily="49" charset="0"/>
              </a:rPr>
              <a:t>.</a:t>
            </a:r>
            <a:r>
              <a:rPr lang="en-US" sz="1200" b="0" i="0" err="1">
                <a:solidFill>
                  <a:srgbClr val="9CDCFE"/>
                </a:solidFill>
                <a:effectLst/>
                <a:latin typeface="Consolas" panose="020B0609020204030204" pitchFamily="49" charset="0"/>
              </a:rPr>
              <a:t>rating</a:t>
            </a:r>
            <a:r>
              <a:rPr lang="en-US" sz="1200" b="0" i="0">
                <a:solidFill>
                  <a:srgbClr val="CCCCCC"/>
                </a:solidFill>
                <a:effectLst/>
                <a:latin typeface="Consolas" panose="020B0609020204030204" pitchFamily="49" charset="0"/>
              </a:rPr>
              <a:t> </a:t>
            </a:r>
            <a:r>
              <a:rPr lang="en-US" sz="1200" b="0" i="0">
                <a:solidFill>
                  <a:srgbClr val="D4D4D4"/>
                </a:solidFill>
                <a:effectLst/>
                <a:latin typeface="Consolas" panose="020B0609020204030204" pitchFamily="49" charset="0"/>
              </a:rPr>
              <a:t>=</a:t>
            </a:r>
            <a:r>
              <a:rPr lang="en-US" sz="1200" b="0" i="0">
                <a:solidFill>
                  <a:srgbClr val="CCCCCC"/>
                </a:solidFill>
                <a:effectLst/>
                <a:latin typeface="Consolas" panose="020B0609020204030204" pitchFamily="49" charset="0"/>
              </a:rPr>
              <a:t> </a:t>
            </a:r>
            <a:r>
              <a:rPr lang="en-US" sz="1200" b="0" i="0">
                <a:solidFill>
                  <a:srgbClr val="CE9178"/>
                </a:solidFill>
                <a:effectLst/>
                <a:latin typeface="Consolas" panose="020B0609020204030204" pitchFamily="49" charset="0"/>
              </a:rPr>
              <a:t>"5"</a:t>
            </a:r>
            <a:r>
              <a:rPr lang="en-US" sz="1200" b="0" i="0">
                <a:solidFill>
                  <a:srgbClr val="CCCCCC"/>
                </a:solidFill>
                <a:effectLst/>
                <a:latin typeface="Consolas" panose="020B0609020204030204" pitchFamily="49" charset="0"/>
              </a:rPr>
              <a:t>) </a:t>
            </a:r>
            <a:endParaRPr lang="en-US" sz="1800"/>
          </a:p>
        </p:txBody>
      </p:sp>
      <p:graphicFrame>
        <p:nvGraphicFramePr>
          <p:cNvPr id="6" name="Table 5">
            <a:extLst>
              <a:ext uri="{FF2B5EF4-FFF2-40B4-BE49-F238E27FC236}">
                <a16:creationId xmlns:a16="http://schemas.microsoft.com/office/drawing/2014/main" id="{EC710B9D-1ED8-72C6-9763-DA6A3BB3A7F6}"/>
              </a:ext>
            </a:extLst>
          </p:cNvPr>
          <p:cNvGraphicFramePr>
            <a:graphicFrameLocks noGrp="1"/>
          </p:cNvGraphicFramePr>
          <p:nvPr/>
        </p:nvGraphicFramePr>
        <p:xfrm>
          <a:off x="679525" y="2302096"/>
          <a:ext cx="4534495" cy="1373370"/>
        </p:xfrm>
        <a:graphic>
          <a:graphicData uri="http://schemas.openxmlformats.org/drawingml/2006/table">
            <a:tbl>
              <a:tblPr/>
              <a:tblGrid>
                <a:gridCol w="2345925">
                  <a:extLst>
                    <a:ext uri="{9D8B030D-6E8A-4147-A177-3AD203B41FA5}">
                      <a16:colId xmlns:a16="http://schemas.microsoft.com/office/drawing/2014/main" val="4001254700"/>
                    </a:ext>
                  </a:extLst>
                </a:gridCol>
                <a:gridCol w="1044220">
                  <a:extLst>
                    <a:ext uri="{9D8B030D-6E8A-4147-A177-3AD203B41FA5}">
                      <a16:colId xmlns:a16="http://schemas.microsoft.com/office/drawing/2014/main" val="1073184799"/>
                    </a:ext>
                  </a:extLst>
                </a:gridCol>
                <a:gridCol w="1144350">
                  <a:extLst>
                    <a:ext uri="{9D8B030D-6E8A-4147-A177-3AD203B41FA5}">
                      <a16:colId xmlns:a16="http://schemas.microsoft.com/office/drawing/2014/main" val="2508004978"/>
                    </a:ext>
                  </a:extLst>
                </a:gridCol>
              </a:tblGrid>
              <a:tr h="198175">
                <a:tc>
                  <a:txBody>
                    <a:bodyPr/>
                    <a:lstStyle/>
                    <a:p>
                      <a:pPr algn="l" rtl="0" fontAlgn="base">
                        <a:lnSpc>
                          <a:spcPts val="1275"/>
                        </a:lnSpc>
                        <a:buNone/>
                      </a:pPr>
                      <a:r>
                        <a:rPr lang="en-US" sz="1100" b="1" i="0">
                          <a:solidFill>
                            <a:schemeClr val="tx1"/>
                          </a:solidFill>
                          <a:effectLst/>
                          <a:latin typeface="Aptos Narrow" panose="020B0004020202020204" pitchFamily="34" charset="0"/>
                        </a:rPr>
                        <a:t>Metric </a:t>
                      </a:r>
                      <a:endParaRPr lang="en-US" sz="1200" b="1"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l" rtl="0" fontAlgn="base">
                        <a:lnSpc>
                          <a:spcPts val="1275"/>
                        </a:lnSpc>
                        <a:buNone/>
                      </a:pPr>
                      <a:r>
                        <a:rPr lang="en-US" sz="1100" b="1" i="0">
                          <a:solidFill>
                            <a:schemeClr val="tx1"/>
                          </a:solidFill>
                          <a:effectLst/>
                          <a:latin typeface="Aptos Narrow" panose="020B0004020202020204" pitchFamily="34" charset="0"/>
                        </a:rPr>
                        <a:t>Faster Search with Predicates</a:t>
                      </a: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l" rtl="0" fontAlgn="base">
                        <a:lnSpc>
                          <a:spcPts val="1275"/>
                        </a:lnSpc>
                        <a:buNone/>
                      </a:pPr>
                      <a:r>
                        <a:rPr lang="en-US" sz="1100" b="1" i="0">
                          <a:solidFill>
                            <a:schemeClr val="tx1"/>
                          </a:solidFill>
                          <a:effectLst/>
                          <a:latin typeface="Aptos Narrow" panose="020B0004020202020204" pitchFamily="34" charset="0"/>
                        </a:rPr>
                        <a:t>Paginated search + post-filtering</a:t>
                      </a:r>
                      <a:endParaRPr lang="en-US" sz="1200" b="1"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487296373"/>
                  </a:ext>
                </a:extLst>
              </a:tr>
              <a:tr h="198175">
                <a:tc>
                  <a:txBody>
                    <a:bodyPr/>
                    <a:lstStyle/>
                    <a:p>
                      <a:pPr algn="l" rtl="0" fontAlgn="base">
                        <a:lnSpc>
                          <a:spcPts val="1275"/>
                        </a:lnSpc>
                        <a:buNone/>
                      </a:pPr>
                      <a:r>
                        <a:rPr lang="en-US" sz="1100" b="1" i="0">
                          <a:solidFill>
                            <a:schemeClr val="tx1"/>
                          </a:solidFill>
                          <a:effectLst/>
                          <a:latin typeface="Aptos Narrow" panose="020B0004020202020204" pitchFamily="34" charset="0"/>
                        </a:rPr>
                        <a:t>Recall (%) </a:t>
                      </a:r>
                      <a:endParaRPr lang="en-US" sz="1200" b="1"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94.01 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94.77 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101046178"/>
                  </a:ext>
                </a:extLst>
              </a:tr>
              <a:tr h="198175">
                <a:tc>
                  <a:txBody>
                    <a:bodyPr/>
                    <a:lstStyle/>
                    <a:p>
                      <a:pPr algn="l" rtl="0" fontAlgn="base">
                        <a:lnSpc>
                          <a:spcPts val="1275"/>
                        </a:lnSpc>
                        <a:buNone/>
                      </a:pPr>
                      <a:r>
                        <a:rPr lang="en-US" sz="1100" b="1" i="0">
                          <a:solidFill>
                            <a:schemeClr val="tx1"/>
                          </a:solidFill>
                          <a:effectLst/>
                          <a:latin typeface="Aptos Narrow" panose="020B0004020202020204" pitchFamily="34" charset="0"/>
                        </a:rPr>
                        <a:t>RU Consumption P50 </a:t>
                      </a:r>
                      <a:endParaRPr lang="en-US" sz="1200" b="1"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40.54 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29.97 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848492602"/>
                  </a:ext>
                </a:extLst>
              </a:tr>
              <a:tr h="236428">
                <a:tc>
                  <a:txBody>
                    <a:bodyPr/>
                    <a:lstStyle/>
                    <a:p>
                      <a:pPr algn="l" rtl="0" fontAlgn="base">
                        <a:lnSpc>
                          <a:spcPts val="1275"/>
                        </a:lnSpc>
                        <a:buNone/>
                      </a:pPr>
                      <a:r>
                        <a:rPr lang="en-US" sz="1100" b="1" i="0">
                          <a:solidFill>
                            <a:schemeClr val="tx1"/>
                          </a:solidFill>
                          <a:effectLst/>
                          <a:latin typeface="Aptos Narrow" panose="020B0004020202020204" pitchFamily="34" charset="0"/>
                        </a:rPr>
                        <a:t>RU Consumption P99 </a:t>
                      </a:r>
                      <a:endParaRPr lang="en-US" sz="1200" b="1"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64.21 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787800"/>
                    </a:solid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468.46 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787800"/>
                    </a:solidFill>
                  </a:tcPr>
                </a:tc>
                <a:extLst>
                  <a:ext uri="{0D108BD9-81ED-4DB2-BD59-A6C34878D82A}">
                    <a16:rowId xmlns:a16="http://schemas.microsoft.com/office/drawing/2014/main" val="2222064926"/>
                  </a:ext>
                </a:extLst>
              </a:tr>
              <a:tr h="198175">
                <a:tc>
                  <a:txBody>
                    <a:bodyPr/>
                    <a:lstStyle/>
                    <a:p>
                      <a:pPr algn="l" rtl="0" fontAlgn="base">
                        <a:lnSpc>
                          <a:spcPts val="1275"/>
                        </a:lnSpc>
                        <a:buNone/>
                      </a:pPr>
                      <a:r>
                        <a:rPr lang="en-US" sz="1100" b="1" i="0" dirty="0">
                          <a:solidFill>
                            <a:schemeClr val="tx1"/>
                          </a:solidFill>
                          <a:effectLst/>
                          <a:latin typeface="Aptos Narrow" panose="020B0004020202020204" pitchFamily="34" charset="0"/>
                        </a:rPr>
                        <a:t>Server Latency (ms) P50 </a:t>
                      </a:r>
                      <a:endParaRPr lang="en-US" sz="1200" b="1" i="0" dirty="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22.04 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14.81 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297671497"/>
                  </a:ext>
                </a:extLst>
              </a:tr>
              <a:tr h="198175">
                <a:tc>
                  <a:txBody>
                    <a:bodyPr/>
                    <a:lstStyle/>
                    <a:p>
                      <a:pPr algn="l" rtl="0" fontAlgn="base">
                        <a:lnSpc>
                          <a:spcPts val="1275"/>
                        </a:lnSpc>
                        <a:buNone/>
                      </a:pPr>
                      <a:r>
                        <a:rPr lang="en-US" sz="1100" b="1" i="0" dirty="0">
                          <a:solidFill>
                            <a:schemeClr val="tx1"/>
                          </a:solidFill>
                          <a:effectLst/>
                          <a:latin typeface="Aptos Narrow" panose="020B0004020202020204" pitchFamily="34" charset="0"/>
                        </a:rPr>
                        <a:t>Server Latency (ms) P99 </a:t>
                      </a:r>
                      <a:endParaRPr lang="en-US" sz="1200" b="1" i="0" dirty="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38.75 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787800"/>
                    </a:solidFill>
                  </a:tcPr>
                </a:tc>
                <a:tc>
                  <a:txBody>
                    <a:bodyPr/>
                    <a:lstStyle/>
                    <a:p>
                      <a:pPr algn="r" rtl="0" fontAlgn="base">
                        <a:lnSpc>
                          <a:spcPts val="1275"/>
                        </a:lnSpc>
                        <a:buNone/>
                      </a:pPr>
                      <a:r>
                        <a:rPr lang="en-US" sz="1100" b="0" i="0">
                          <a:solidFill>
                            <a:schemeClr val="tx1"/>
                          </a:solidFill>
                          <a:effectLst/>
                          <a:latin typeface="Aptos Narrow" panose="020B0004020202020204" pitchFamily="34" charset="0"/>
                        </a:rPr>
                        <a:t>716.83 </a:t>
                      </a:r>
                      <a:endParaRPr lang="en-US" sz="1200" b="0" i="0">
                        <a:solidFill>
                          <a:schemeClr val="tx1"/>
                        </a:solidFill>
                        <a:effectLst/>
                      </a:endParaRPr>
                    </a:p>
                  </a:txBody>
                  <a:tcPr marL="14042" marR="14042" marT="7021" marB="7021">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787800"/>
                    </a:solidFill>
                  </a:tcPr>
                </a:tc>
                <a:extLst>
                  <a:ext uri="{0D108BD9-81ED-4DB2-BD59-A6C34878D82A}">
                    <a16:rowId xmlns:a16="http://schemas.microsoft.com/office/drawing/2014/main" val="2503436867"/>
                  </a:ext>
                </a:extLst>
              </a:tr>
            </a:tbl>
          </a:graphicData>
        </a:graphic>
      </p:graphicFrame>
    </p:spTree>
    <p:extLst>
      <p:ext uri="{BB962C8B-B14F-4D97-AF65-F5344CB8AC3E}">
        <p14:creationId xmlns:p14="http://schemas.microsoft.com/office/powerpoint/2010/main" val="373947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9E38-0205-B502-FE9A-C394B989F7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E72E4B-9AC1-243B-005D-6D8A744B396A}"/>
              </a:ext>
            </a:extLst>
          </p:cNvPr>
          <p:cNvSpPr>
            <a:spLocks noGrp="1"/>
          </p:cNvSpPr>
          <p:nvPr>
            <p:ph type="title"/>
          </p:nvPr>
        </p:nvSpPr>
        <p:spPr>
          <a:xfrm>
            <a:off x="144011" y="308123"/>
            <a:ext cx="11903977" cy="553998"/>
          </a:xfrm>
        </p:spPr>
        <p:txBody>
          <a:bodyPr/>
          <a:lstStyle/>
          <a:p>
            <a:pPr lvl="0" algn="ctr" defTabSz="457200">
              <a:spcBef>
                <a:spcPts val="0"/>
              </a:spcBef>
              <a:defRPr/>
            </a:pPr>
            <a:r>
              <a:rPr lang="en-US" b="1" spc="0" dirty="0">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rPr>
              <a:t>Key </a:t>
            </a:r>
            <a:r>
              <a:rPr lang="en-US" b="1" dirty="0">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rPr>
              <a:t>Results with Cosmos DB and DiskANN</a:t>
            </a:r>
            <a:endParaRPr lang="en-US" b="1" spc="0" dirty="0">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endParaRPr>
          </a:p>
        </p:txBody>
      </p:sp>
      <p:grpSp>
        <p:nvGrpSpPr>
          <p:cNvPr id="19" name="Group 18">
            <a:extLst>
              <a:ext uri="{FF2B5EF4-FFF2-40B4-BE49-F238E27FC236}">
                <a16:creationId xmlns:a16="http://schemas.microsoft.com/office/drawing/2014/main" id="{579A1198-6BFD-22F2-F4A8-8B69DB36709B}"/>
              </a:ext>
            </a:extLst>
          </p:cNvPr>
          <p:cNvGrpSpPr/>
          <p:nvPr/>
        </p:nvGrpSpPr>
        <p:grpSpPr>
          <a:xfrm>
            <a:off x="582612" y="1248986"/>
            <a:ext cx="5359173" cy="2242781"/>
            <a:chOff x="582612" y="1248986"/>
            <a:chExt cx="5359173" cy="2242781"/>
          </a:xfrm>
        </p:grpSpPr>
        <p:grpSp>
          <p:nvGrpSpPr>
            <p:cNvPr id="14" name="Group 13">
              <a:extLst>
                <a:ext uri="{FF2B5EF4-FFF2-40B4-BE49-F238E27FC236}">
                  <a16:creationId xmlns:a16="http://schemas.microsoft.com/office/drawing/2014/main" id="{73B8ECA8-91DD-8A56-C4E2-C26D1B74E985}"/>
                </a:ext>
              </a:extLst>
            </p:cNvPr>
            <p:cNvGrpSpPr/>
            <p:nvPr/>
          </p:nvGrpSpPr>
          <p:grpSpPr>
            <a:xfrm>
              <a:off x="582612" y="1248986"/>
              <a:ext cx="5359173" cy="2242781"/>
              <a:chOff x="582612" y="1248986"/>
              <a:chExt cx="5359173" cy="2242781"/>
            </a:xfrm>
          </p:grpSpPr>
          <p:sp>
            <p:nvSpPr>
              <p:cNvPr id="5" name="Rounded Rectangle 6">
                <a:extLst>
                  <a:ext uri="{FF2B5EF4-FFF2-40B4-BE49-F238E27FC236}">
                    <a16:creationId xmlns:a16="http://schemas.microsoft.com/office/drawing/2014/main" id="{00F3E05D-A9C7-657D-E83F-F4AA44556450}"/>
                  </a:ext>
                  <a:ext uri="{C183D7F6-B498-43B3-948B-1728B52AA6E4}">
                    <adec:decorative xmlns:adec="http://schemas.microsoft.com/office/drawing/2017/decorative" val="0"/>
                  </a:ext>
                </a:extLst>
              </p:cNvPr>
              <p:cNvSpPr/>
              <p:nvPr/>
            </p:nvSpPr>
            <p:spPr bwMode="auto">
              <a:xfrm>
                <a:off x="1927215" y="1346402"/>
                <a:ext cx="3832943" cy="2125279"/>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w="3175">
                      <a:noFill/>
                    </a:ln>
                    <a:solidFill>
                      <a:srgbClr val="FFFFFF"/>
                    </a:solidFill>
                    <a:effectLst/>
                    <a:uLnTx/>
                    <a:uFillTx/>
                    <a:latin typeface="Segoe UI Semibold"/>
                    <a:cs typeface="Segoe UI Semibold"/>
                  </a:rPr>
                  <a:t>Performance</a:t>
                </a:r>
                <a:endParaRPr lang="en-US" sz="1600" b="1" i="0" u="none" strike="noStrike" kern="1200" cap="none" spc="0" normalizeH="0" baseline="0" noProof="0" dirty="0">
                  <a:ln w="3175">
                    <a:noFill/>
                  </a:ln>
                  <a:solidFill>
                    <a:srgbClr val="FFFFFF"/>
                  </a:solidFill>
                  <a:effectLst/>
                  <a:uLnTx/>
                  <a:uFillTx/>
                  <a:latin typeface="Segoe UI Semibold"/>
                  <a:cs typeface="Segoe UI Semibold"/>
                </a:endParaRPr>
              </a:p>
              <a:p>
                <a:pPr marL="285750" indent="-285750">
                  <a:buFont typeface="Arial" panose="020B0604020202020204" pitchFamily="34" charset="0"/>
                  <a:buChar char="•"/>
                </a:pPr>
                <a:r>
                  <a:rPr lang="en-US" sz="1400" b="1" dirty="0"/>
                  <a:t>&lt;20ms query latency on 10M vectors. </a:t>
                </a:r>
                <a:endParaRPr lang="en-US" sz="1400" b="1" dirty="0">
                  <a:cs typeface="Segoe UI"/>
                </a:endParaRPr>
              </a:p>
              <a:p>
                <a:pPr marL="285750" indent="-285750">
                  <a:buFont typeface="Arial" panose="020B0604020202020204" pitchFamily="34" charset="0"/>
                  <a:buChar char="•"/>
                </a:pPr>
                <a:endParaRPr lang="en-US" sz="1400" b="1" dirty="0">
                  <a:cs typeface="Segoe UI"/>
                </a:endParaRPr>
              </a:p>
              <a:p>
                <a:pPr marL="285750" indent="-285750">
                  <a:buFont typeface="Arial" panose="020B0604020202020204" pitchFamily="34" charset="0"/>
                  <a:buChar char="•"/>
                </a:pPr>
                <a:r>
                  <a:rPr lang="en-US" sz="1400" b="1" dirty="0"/>
                  <a:t>&lt; 2X increase in latency/cost as index scales from 100D-&gt;768D, 100K-&gt;10M vectors.</a:t>
                </a:r>
                <a:endParaRPr lang="en-US" sz="1400" b="1" dirty="0">
                  <a:cs typeface="Segoe UI"/>
                </a:endParaRPr>
              </a:p>
            </p:txBody>
          </p:sp>
          <p:sp>
            <p:nvSpPr>
              <p:cNvPr id="3" name="Rounded Rectangle 2">
                <a:extLst>
                  <a:ext uri="{FF2B5EF4-FFF2-40B4-BE49-F238E27FC236}">
                    <a16:creationId xmlns:a16="http://schemas.microsoft.com/office/drawing/2014/main" id="{243E6B2D-2C79-F182-44A8-B30B26FFC260}"/>
                  </a:ext>
                  <a:ext uri="{C183D7F6-B498-43B3-948B-1728B52AA6E4}">
                    <adec:decorative xmlns:adec="http://schemas.microsoft.com/office/drawing/2017/decorative" val="1"/>
                  </a:ext>
                </a:extLst>
              </p:cNvPr>
              <p:cNvSpPr/>
              <p:nvPr/>
            </p:nvSpPr>
            <p:spPr bwMode="auto">
              <a:xfrm>
                <a:off x="582612" y="1248986"/>
                <a:ext cx="5359173" cy="2242781"/>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pSp>
        <p:grpSp>
          <p:nvGrpSpPr>
            <p:cNvPr id="6" name="Group 5">
              <a:extLst>
                <a:ext uri="{FF2B5EF4-FFF2-40B4-BE49-F238E27FC236}">
                  <a16:creationId xmlns:a16="http://schemas.microsoft.com/office/drawing/2014/main" id="{A7C91EC7-9A35-8182-932A-034FC94B362E}"/>
                </a:ext>
                <a:ext uri="{C183D7F6-B498-43B3-948B-1728B52AA6E4}">
                  <adec:decorative xmlns:adec="http://schemas.microsoft.com/office/drawing/2017/decorative" val="1"/>
                </a:ext>
              </a:extLst>
            </p:cNvPr>
            <p:cNvGrpSpPr/>
            <p:nvPr/>
          </p:nvGrpSpPr>
          <p:grpSpPr>
            <a:xfrm>
              <a:off x="829110" y="1596028"/>
              <a:ext cx="962050" cy="962050"/>
              <a:chOff x="914400" y="2046195"/>
              <a:chExt cx="962050" cy="962050"/>
            </a:xfrm>
          </p:grpSpPr>
          <p:grpSp>
            <p:nvGrpSpPr>
              <p:cNvPr id="26" name="Group 25">
                <a:extLst>
                  <a:ext uri="{FF2B5EF4-FFF2-40B4-BE49-F238E27FC236}">
                    <a16:creationId xmlns:a16="http://schemas.microsoft.com/office/drawing/2014/main" id="{4712B27E-2907-6029-631C-350E917F719F}"/>
                  </a:ext>
                </a:extLst>
              </p:cNvPr>
              <p:cNvGrpSpPr/>
              <p:nvPr/>
            </p:nvGrpSpPr>
            <p:grpSpPr>
              <a:xfrm>
                <a:off x="914400" y="2046195"/>
                <a:ext cx="962050" cy="962050"/>
                <a:chOff x="4199035" y="5133951"/>
                <a:chExt cx="732676" cy="732676"/>
              </a:xfrm>
            </p:grpSpPr>
            <p:sp>
              <p:nvSpPr>
                <p:cNvPr id="27" name="Oval 26">
                  <a:extLst>
                    <a:ext uri="{FF2B5EF4-FFF2-40B4-BE49-F238E27FC236}">
                      <a16:creationId xmlns:a16="http://schemas.microsoft.com/office/drawing/2014/main" id="{43333D54-B8EE-4C3F-D23D-5038763C2435}"/>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28" name="Oval 27">
                  <a:extLst>
                    <a:ext uri="{FF2B5EF4-FFF2-40B4-BE49-F238E27FC236}">
                      <a16:creationId xmlns:a16="http://schemas.microsoft.com/office/drawing/2014/main" id="{FEAD2D5E-63B2-EE4C-4967-6F5C0B388AED}"/>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3">
                    <a:alphaModFix amt="10000"/>
                    <a:extLst>
                      <a:ext uri="{96DAC541-7B7A-43D3-8B79-37D633B846F1}">
                        <asvg:svgBlip xmlns:asvg="http://schemas.microsoft.com/office/drawing/2016/SVG/main" r:embed="rId4"/>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33" name="Graphic 32">
                <a:extLst>
                  <a:ext uri="{FF2B5EF4-FFF2-40B4-BE49-F238E27FC236}">
                    <a16:creationId xmlns:a16="http://schemas.microsoft.com/office/drawing/2014/main" id="{648EF4C4-E0E5-7903-A62E-860C9D322A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637" y="2156792"/>
                <a:ext cx="705678" cy="705678"/>
              </a:xfrm>
              <a:prstGeom prst="rect">
                <a:avLst/>
              </a:prstGeom>
              <a:effectLst>
                <a:outerShdw blurRad="63500" dist="63500" dir="2700000" algn="tl" rotWithShape="0">
                  <a:srgbClr val="454142">
                    <a:alpha val="20000"/>
                  </a:srgbClr>
                </a:outerShdw>
              </a:effectLst>
            </p:spPr>
          </p:pic>
        </p:grpSp>
      </p:grpSp>
      <p:grpSp>
        <p:nvGrpSpPr>
          <p:cNvPr id="13" name="Group 12">
            <a:extLst>
              <a:ext uri="{FF2B5EF4-FFF2-40B4-BE49-F238E27FC236}">
                <a16:creationId xmlns:a16="http://schemas.microsoft.com/office/drawing/2014/main" id="{411CDDC1-7C62-E4B5-8F66-0B81C9515AB8}"/>
              </a:ext>
            </a:extLst>
          </p:cNvPr>
          <p:cNvGrpSpPr/>
          <p:nvPr/>
        </p:nvGrpSpPr>
        <p:grpSpPr>
          <a:xfrm>
            <a:off x="6273573" y="3976048"/>
            <a:ext cx="5363751" cy="2242781"/>
            <a:chOff x="6245636" y="1214582"/>
            <a:chExt cx="5363751" cy="2242781"/>
          </a:xfrm>
        </p:grpSpPr>
        <p:sp>
          <p:nvSpPr>
            <p:cNvPr id="11" name="Rectangle 10">
              <a:extLst>
                <a:ext uri="{FF2B5EF4-FFF2-40B4-BE49-F238E27FC236}">
                  <a16:creationId xmlns:a16="http://schemas.microsoft.com/office/drawing/2014/main" id="{24573909-BB0F-D65F-42B6-0DD220175870}"/>
                </a:ext>
                <a:ext uri="{C183D7F6-B498-43B3-948B-1728B52AA6E4}">
                  <adec:decorative xmlns:adec="http://schemas.microsoft.com/office/drawing/2017/decorative" val="0"/>
                </a:ext>
              </a:extLst>
            </p:cNvPr>
            <p:cNvSpPr/>
            <p:nvPr/>
          </p:nvSpPr>
          <p:spPr bwMode="auto">
            <a:xfrm>
              <a:off x="7640315" y="1380805"/>
              <a:ext cx="3869197" cy="1797109"/>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w="3175">
                    <a:noFill/>
                  </a:ln>
                  <a:solidFill>
                    <a:srgbClr val="FFFFFF"/>
                  </a:solidFill>
                  <a:effectLst/>
                  <a:uLnTx/>
                  <a:uFillTx/>
                  <a:latin typeface="Segoe UI Semibold"/>
                  <a:cs typeface="Segoe UI Semibold"/>
                </a:rPr>
                <a:t>Cost and Scale</a:t>
              </a:r>
              <a:endParaRPr lang="en-US" sz="1400" b="1" dirty="0">
                <a:cs typeface="Segoe UI"/>
              </a:endParaRPr>
            </a:p>
            <a:p>
              <a:pPr marL="285750" indent="-285750">
                <a:buFont typeface="Arial" panose="020B0604020202020204" pitchFamily="34" charset="0"/>
                <a:buChar char="•"/>
              </a:pPr>
              <a:r>
                <a:rPr lang="en-US" sz="1400" b="1" dirty="0"/>
                <a:t>Scale out to 1 Billion Vectors with automatic partitioning.</a:t>
              </a:r>
            </a:p>
            <a:p>
              <a:pPr marL="285750" indent="-285750">
                <a:buFont typeface="Arial" panose="020B0604020202020204" pitchFamily="34" charset="0"/>
                <a:buChar char="•"/>
              </a:pPr>
              <a:endParaRPr lang="en-US" sz="1400" b="1" dirty="0">
                <a:cs typeface="Segoe UI"/>
              </a:endParaRPr>
            </a:p>
            <a:p>
              <a:pPr marL="285750" indent="-285750">
                <a:buFont typeface="Arial" panose="020B0604020202020204" pitchFamily="34" charset="0"/>
                <a:buChar char="•"/>
              </a:pPr>
              <a:r>
                <a:rPr lang="en-US" sz="1400" b="1" dirty="0"/>
                <a:t>Lower query costs. Upto 43X and 12X than Pinecone and Zilliz respectively at 10M scale </a:t>
              </a:r>
              <a:endParaRPr lang="en-US" sz="1400" b="1" dirty="0">
                <a:cs typeface="Segoe UI"/>
              </a:endParaRPr>
            </a:p>
            <a:p>
              <a:pPr marL="285750" indent="-285750">
                <a:buFont typeface="Arial" panose="020B0604020202020204" pitchFamily="34" charset="0"/>
                <a:buChar char="•"/>
              </a:pPr>
              <a:endParaRPr lang="en-US" sz="1400" b="1" dirty="0">
                <a:cs typeface="Segoe UI"/>
              </a:endParaRPr>
            </a:p>
            <a:p>
              <a:endParaRPr lang="en-US" sz="1600" b="1" dirty="0">
                <a:cs typeface="Segoe UI"/>
              </a:endParaRPr>
            </a:p>
          </p:txBody>
        </p:sp>
        <p:sp>
          <p:nvSpPr>
            <p:cNvPr id="7" name="Rounded Rectangle 6">
              <a:extLst>
                <a:ext uri="{FF2B5EF4-FFF2-40B4-BE49-F238E27FC236}">
                  <a16:creationId xmlns:a16="http://schemas.microsoft.com/office/drawing/2014/main" id="{4C1536C3-9481-97EC-6EAE-AE87F58EE1E0}"/>
                </a:ext>
                <a:ext uri="{C183D7F6-B498-43B3-948B-1728B52AA6E4}">
                  <adec:decorative xmlns:adec="http://schemas.microsoft.com/office/drawing/2017/decorative" val="1"/>
                </a:ext>
              </a:extLst>
            </p:cNvPr>
            <p:cNvSpPr/>
            <p:nvPr/>
          </p:nvSpPr>
          <p:spPr bwMode="auto">
            <a:xfrm>
              <a:off x="6245636" y="1214582"/>
              <a:ext cx="5363751" cy="2242781"/>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pSp>
          <p:nvGrpSpPr>
            <p:cNvPr id="17" name="Group 16">
              <a:extLst>
                <a:ext uri="{FF2B5EF4-FFF2-40B4-BE49-F238E27FC236}">
                  <a16:creationId xmlns:a16="http://schemas.microsoft.com/office/drawing/2014/main" id="{1BCDE575-6D71-C46C-45F8-5A54FD75CD69}"/>
                </a:ext>
                <a:ext uri="{C183D7F6-B498-43B3-948B-1728B52AA6E4}">
                  <adec:decorative xmlns:adec="http://schemas.microsoft.com/office/drawing/2017/decorative" val="1"/>
                </a:ext>
              </a:extLst>
            </p:cNvPr>
            <p:cNvGrpSpPr/>
            <p:nvPr/>
          </p:nvGrpSpPr>
          <p:grpSpPr>
            <a:xfrm>
              <a:off x="6531418" y="1554306"/>
              <a:ext cx="962050" cy="962050"/>
              <a:chOff x="6531418" y="2046195"/>
              <a:chExt cx="962050" cy="962050"/>
            </a:xfrm>
          </p:grpSpPr>
          <p:grpSp>
            <p:nvGrpSpPr>
              <p:cNvPr id="20" name="Group 19">
                <a:extLst>
                  <a:ext uri="{FF2B5EF4-FFF2-40B4-BE49-F238E27FC236}">
                    <a16:creationId xmlns:a16="http://schemas.microsoft.com/office/drawing/2014/main" id="{4AE64C4F-D62A-AC57-72F1-C3C2EBE40890}"/>
                  </a:ext>
                </a:extLst>
              </p:cNvPr>
              <p:cNvGrpSpPr/>
              <p:nvPr/>
            </p:nvGrpSpPr>
            <p:grpSpPr>
              <a:xfrm>
                <a:off x="6531418" y="2046195"/>
                <a:ext cx="962050" cy="962050"/>
                <a:chOff x="4199035" y="5133951"/>
                <a:chExt cx="732676" cy="732676"/>
              </a:xfrm>
            </p:grpSpPr>
            <p:sp>
              <p:nvSpPr>
                <p:cNvPr id="21" name="Oval 20">
                  <a:extLst>
                    <a:ext uri="{FF2B5EF4-FFF2-40B4-BE49-F238E27FC236}">
                      <a16:creationId xmlns:a16="http://schemas.microsoft.com/office/drawing/2014/main" id="{8DD627FF-E0E2-3861-0293-E1DF648B0251}"/>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22" name="Oval 21">
                  <a:extLst>
                    <a:ext uri="{FF2B5EF4-FFF2-40B4-BE49-F238E27FC236}">
                      <a16:creationId xmlns:a16="http://schemas.microsoft.com/office/drawing/2014/main" id="{C3A9A298-9B7B-9761-79AE-B2C51B9529FC}"/>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3">
                    <a:alphaModFix amt="10000"/>
                    <a:extLst>
                      <a:ext uri="{96DAC541-7B7A-43D3-8B79-37D633B846F1}">
                        <asvg:svgBlip xmlns:asvg="http://schemas.microsoft.com/office/drawing/2016/SVG/main" r:embed="rId4"/>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35" name="Graphic 34">
                <a:extLst>
                  <a:ext uri="{FF2B5EF4-FFF2-40B4-BE49-F238E27FC236}">
                    <a16:creationId xmlns:a16="http://schemas.microsoft.com/office/drawing/2014/main" id="{8A75D5EB-D46A-2ACA-A93B-CE656C5709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8266" y="2170043"/>
                <a:ext cx="689941" cy="689941"/>
              </a:xfrm>
              <a:prstGeom prst="rect">
                <a:avLst/>
              </a:prstGeom>
              <a:effectLst>
                <a:outerShdw blurRad="63500" dist="63500" dir="2700000" algn="tl" rotWithShape="0">
                  <a:srgbClr val="454142">
                    <a:alpha val="20000"/>
                  </a:srgbClr>
                </a:outerShdw>
              </a:effectLst>
            </p:spPr>
          </p:pic>
        </p:grpSp>
      </p:grpSp>
      <p:grpSp>
        <p:nvGrpSpPr>
          <p:cNvPr id="2" name="Group 1">
            <a:extLst>
              <a:ext uri="{FF2B5EF4-FFF2-40B4-BE49-F238E27FC236}">
                <a16:creationId xmlns:a16="http://schemas.microsoft.com/office/drawing/2014/main" id="{4D6202A2-8218-2201-E749-67AAAE506FB9}"/>
              </a:ext>
            </a:extLst>
          </p:cNvPr>
          <p:cNvGrpSpPr/>
          <p:nvPr/>
        </p:nvGrpSpPr>
        <p:grpSpPr>
          <a:xfrm>
            <a:off x="6267041" y="1248986"/>
            <a:ext cx="5363751" cy="2242781"/>
            <a:chOff x="6245637" y="3976048"/>
            <a:chExt cx="5363751" cy="2242781"/>
          </a:xfrm>
        </p:grpSpPr>
        <p:sp>
          <p:nvSpPr>
            <p:cNvPr id="8" name="Rounded Rectangle 6">
              <a:extLst>
                <a:ext uri="{FF2B5EF4-FFF2-40B4-BE49-F238E27FC236}">
                  <a16:creationId xmlns:a16="http://schemas.microsoft.com/office/drawing/2014/main" id="{54A5E8DE-036D-58E2-B128-6ED81DC83935}"/>
                </a:ext>
                <a:ext uri="{C183D7F6-B498-43B3-948B-1728B52AA6E4}">
                  <adec:decorative xmlns:adec="http://schemas.microsoft.com/office/drawing/2017/decorative" val="0"/>
                </a:ext>
              </a:extLst>
            </p:cNvPr>
            <p:cNvSpPr/>
            <p:nvPr/>
          </p:nvSpPr>
          <p:spPr bwMode="auto">
            <a:xfrm>
              <a:off x="7640316" y="4030521"/>
              <a:ext cx="3869196" cy="1887321"/>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ts val="1200"/>
                </a:spcAft>
                <a:buClrTx/>
                <a:buSzTx/>
                <a:buFontTx/>
                <a:buNone/>
                <a:tabLst/>
                <a:defRPr/>
              </a:pPr>
              <a:r>
                <a:rPr lang="en-US" sz="2000" b="1" dirty="0">
                  <a:ln w="3175">
                    <a:noFill/>
                  </a:ln>
                  <a:solidFill>
                    <a:srgbClr val="FFFFFF"/>
                  </a:solidFill>
                  <a:latin typeface="Segoe UI Semibold"/>
                  <a:cs typeface="Segoe UI Semibold"/>
                </a:rPr>
                <a:t>Stable Recall and Latency</a:t>
              </a:r>
              <a:endParaRPr lang="en-US" sz="2000" b="1" i="0" u="none" strike="noStrike" kern="1200" cap="none" spc="0" normalizeH="0" baseline="0" noProof="0" dirty="0">
                <a:ln w="3175">
                  <a:noFill/>
                </a:ln>
                <a:solidFill>
                  <a:srgbClr val="FFFFFF"/>
                </a:solidFill>
                <a:effectLst/>
                <a:uLnTx/>
                <a:uFillTx/>
                <a:latin typeface="Segoe UI Semibold"/>
                <a:cs typeface="Segoe UI Semibold"/>
              </a:endParaRPr>
            </a:p>
            <a:p>
              <a:pPr marL="285750" marR="0" lvl="0" indent="-285750" algn="l" defTabSz="914400" rtl="0" eaLnBrk="1" fontAlgn="base" latinLnBrk="0" hangingPunct="1">
                <a:lnSpc>
                  <a:spcPct val="100000"/>
                </a:lnSpc>
                <a:spcBef>
                  <a:spcPts val="15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w="3175">
                    <a:noFill/>
                  </a:ln>
                  <a:solidFill>
                    <a:srgbClr val="FFFFFF"/>
                  </a:solidFill>
                  <a:effectLst/>
                  <a:uLnTx/>
                  <a:uFillTx/>
                  <a:latin typeface="Segoe UI"/>
                  <a:cs typeface="Segoe UI"/>
                </a:rPr>
                <a:t>Stable Recall over long</a:t>
              </a:r>
              <a:r>
                <a:rPr kumimoji="0" lang="en-US" sz="1400" b="1" i="0" u="none" strike="noStrike" kern="1200" cap="none" spc="0" normalizeH="0" noProof="0" dirty="0">
                  <a:ln w="3175">
                    <a:noFill/>
                  </a:ln>
                  <a:solidFill>
                    <a:srgbClr val="FFFFFF"/>
                  </a:solidFill>
                  <a:effectLst/>
                  <a:uLnTx/>
                  <a:uFillTx/>
                  <a:latin typeface="Segoe UI"/>
                  <a:cs typeface="Segoe UI"/>
                </a:rPr>
                <a:t> stream of updates even with distribution drift.</a:t>
              </a:r>
              <a:endParaRPr lang="en-US" sz="1400" b="1" i="0" u="none" strike="noStrike" kern="1200" cap="none" spc="0" normalizeH="0" noProof="0" dirty="0">
                <a:ln w="3175">
                  <a:noFill/>
                </a:ln>
                <a:solidFill>
                  <a:srgbClr val="FFFFFF"/>
                </a:solidFill>
                <a:effectLst/>
                <a:uLnTx/>
                <a:uFillTx/>
                <a:latin typeface="Segoe UI"/>
                <a:cs typeface="Segoe UI"/>
              </a:endParaRPr>
            </a:p>
            <a:p>
              <a:pPr marL="285750" marR="0" lvl="0" indent="-285750" algn="l" defTabSz="914400" rtl="0" eaLnBrk="1" fontAlgn="base" latinLnBrk="0" hangingPunct="1">
                <a:lnSpc>
                  <a:spcPct val="100000"/>
                </a:lnSpc>
                <a:spcBef>
                  <a:spcPts val="150"/>
                </a:spcBef>
                <a:spcAft>
                  <a:spcPct val="0"/>
                </a:spcAft>
                <a:buClrTx/>
                <a:buSzTx/>
                <a:buFont typeface="Arial" panose="020B0604020202020204" pitchFamily="34" charset="0"/>
                <a:buChar char="•"/>
                <a:tabLst/>
                <a:defRPr/>
              </a:pPr>
              <a:endParaRPr lang="en-US" sz="1400" b="1" i="0" u="none" strike="noStrike" kern="1200" cap="none" spc="0" normalizeH="0" baseline="0" noProof="0" dirty="0">
                <a:ln w="3175">
                  <a:noFill/>
                </a:ln>
                <a:solidFill>
                  <a:srgbClr val="FFFFFF"/>
                </a:solidFill>
                <a:effectLst/>
                <a:uLnTx/>
                <a:uFillTx/>
                <a:latin typeface="Segoe UI" panose="020B0502040204020203" pitchFamily="34" charset="0"/>
                <a:cs typeface="Segoe UI" pitchFamily="34" charset="0"/>
              </a:endParaRPr>
            </a:p>
            <a:p>
              <a:pPr marL="285750" lvl="0" indent="-285750" fontAlgn="base">
                <a:spcBef>
                  <a:spcPts val="150"/>
                </a:spcBef>
                <a:spcAft>
                  <a:spcPct val="0"/>
                </a:spcAft>
                <a:buFont typeface="Arial" panose="020B0604020202020204" pitchFamily="34" charset="0"/>
                <a:buChar char="•"/>
                <a:defRPr/>
              </a:pPr>
              <a:r>
                <a:rPr kumimoji="0" lang="en-US" sz="1400" b="1" i="0" u="none" strike="noStrike" kern="1200" cap="none" spc="0" normalizeH="0" baseline="0" noProof="0" dirty="0">
                  <a:ln w="3175">
                    <a:noFill/>
                  </a:ln>
                  <a:solidFill>
                    <a:srgbClr val="FFFFFF"/>
                  </a:solidFill>
                  <a:effectLst/>
                  <a:uLnTx/>
                  <a:uFillTx/>
                  <a:latin typeface="Segoe UI"/>
                  <a:cs typeface="Segoe UI"/>
                </a:rPr>
                <a:t>No</a:t>
              </a:r>
              <a:r>
                <a:rPr lang="en-US" sz="1400" b="1" dirty="0">
                  <a:ln w="3175">
                    <a:noFill/>
                  </a:ln>
                  <a:solidFill>
                    <a:srgbClr val="FFFFFF"/>
                  </a:solidFill>
                  <a:latin typeface="Segoe UI"/>
                  <a:cs typeface="Segoe UI"/>
                </a:rPr>
                <a:t> ingestion or query </a:t>
              </a:r>
              <a:r>
                <a:rPr kumimoji="0" lang="en-US" sz="1400" b="1" i="0" u="none" strike="noStrike" kern="1200" cap="none" spc="0" normalizeH="0" noProof="0" dirty="0">
                  <a:ln w="3175">
                    <a:noFill/>
                  </a:ln>
                  <a:solidFill>
                    <a:srgbClr val="FFFFFF"/>
                  </a:solidFill>
                  <a:effectLst/>
                  <a:uLnTx/>
                  <a:uFillTx/>
                  <a:latin typeface="Segoe UI"/>
                  <a:cs typeface="Segoe UI"/>
                </a:rPr>
                <a:t>latency spikes due to rebuilds or segment merges.</a:t>
              </a:r>
              <a:endParaRPr lang="en-US" sz="1400" b="1" i="0" u="none" strike="noStrike" kern="1200" cap="none" spc="0" normalizeH="0" baseline="0" noProof="0" dirty="0">
                <a:ln w="3175">
                  <a:noFill/>
                </a:ln>
                <a:solidFill>
                  <a:srgbClr val="FFFFFF"/>
                </a:solidFill>
                <a:effectLst/>
                <a:uLnTx/>
                <a:uFillTx/>
                <a:latin typeface="Segoe UI"/>
                <a:cs typeface="Segoe UI"/>
              </a:endParaRPr>
            </a:p>
          </p:txBody>
        </p:sp>
        <p:sp>
          <p:nvSpPr>
            <p:cNvPr id="12" name="Rounded Rectangle 11">
              <a:extLst>
                <a:ext uri="{FF2B5EF4-FFF2-40B4-BE49-F238E27FC236}">
                  <a16:creationId xmlns:a16="http://schemas.microsoft.com/office/drawing/2014/main" id="{61AA705C-242D-047E-5236-0527F854DE30}"/>
                </a:ext>
                <a:ext uri="{C183D7F6-B498-43B3-948B-1728B52AA6E4}">
                  <adec:decorative xmlns:adec="http://schemas.microsoft.com/office/drawing/2017/decorative" val="1"/>
                </a:ext>
              </a:extLst>
            </p:cNvPr>
            <p:cNvSpPr/>
            <p:nvPr/>
          </p:nvSpPr>
          <p:spPr bwMode="auto">
            <a:xfrm>
              <a:off x="6245637" y="3976048"/>
              <a:ext cx="5363751" cy="2242781"/>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pSp>
          <p:nvGrpSpPr>
            <p:cNvPr id="18" name="Group 17">
              <a:extLst>
                <a:ext uri="{FF2B5EF4-FFF2-40B4-BE49-F238E27FC236}">
                  <a16:creationId xmlns:a16="http://schemas.microsoft.com/office/drawing/2014/main" id="{628A9DE6-A5A2-6884-44AE-E954BF9D96C2}"/>
                </a:ext>
                <a:ext uri="{C183D7F6-B498-43B3-948B-1728B52AA6E4}">
                  <adec:decorative xmlns:adec="http://schemas.microsoft.com/office/drawing/2017/decorative" val="1"/>
                </a:ext>
              </a:extLst>
            </p:cNvPr>
            <p:cNvGrpSpPr/>
            <p:nvPr/>
          </p:nvGrpSpPr>
          <p:grpSpPr>
            <a:xfrm>
              <a:off x="6542211" y="4544033"/>
              <a:ext cx="962050" cy="962050"/>
              <a:chOff x="6531418" y="4572000"/>
              <a:chExt cx="962050" cy="962050"/>
            </a:xfrm>
          </p:grpSpPr>
          <p:grpSp>
            <p:nvGrpSpPr>
              <p:cNvPr id="23" name="Group 22">
                <a:extLst>
                  <a:ext uri="{FF2B5EF4-FFF2-40B4-BE49-F238E27FC236}">
                    <a16:creationId xmlns:a16="http://schemas.microsoft.com/office/drawing/2014/main" id="{76089B95-BAB6-22D2-67CB-3059B7129256}"/>
                  </a:ext>
                </a:extLst>
              </p:cNvPr>
              <p:cNvGrpSpPr/>
              <p:nvPr/>
            </p:nvGrpSpPr>
            <p:grpSpPr>
              <a:xfrm>
                <a:off x="6531418" y="4572000"/>
                <a:ext cx="962050" cy="962050"/>
                <a:chOff x="4199035" y="5133951"/>
                <a:chExt cx="732676" cy="732676"/>
              </a:xfrm>
            </p:grpSpPr>
            <p:sp>
              <p:nvSpPr>
                <p:cNvPr id="24" name="Oval 23">
                  <a:extLst>
                    <a:ext uri="{FF2B5EF4-FFF2-40B4-BE49-F238E27FC236}">
                      <a16:creationId xmlns:a16="http://schemas.microsoft.com/office/drawing/2014/main" id="{F3D5AAD3-389B-D4B4-65AF-DA7017750F85}"/>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25" name="Oval 24">
                  <a:extLst>
                    <a:ext uri="{FF2B5EF4-FFF2-40B4-BE49-F238E27FC236}">
                      <a16:creationId xmlns:a16="http://schemas.microsoft.com/office/drawing/2014/main" id="{FF9E838F-65BE-F3EE-DF3F-BF4D4015115B}"/>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3">
                    <a:alphaModFix amt="10000"/>
                    <a:extLst>
                      <a:ext uri="{96DAC541-7B7A-43D3-8B79-37D633B846F1}">
                        <asvg:svgBlip xmlns:asvg="http://schemas.microsoft.com/office/drawing/2016/SVG/main" r:embed="rId4"/>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37" name="Graphic 36">
                <a:extLst>
                  <a:ext uri="{FF2B5EF4-FFF2-40B4-BE49-F238E27FC236}">
                    <a16:creationId xmlns:a16="http://schemas.microsoft.com/office/drawing/2014/main" id="{FAAA3DC8-5075-54B7-2C5D-4DA27F8744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10569" y="4706177"/>
                <a:ext cx="657639" cy="657639"/>
              </a:xfrm>
              <a:prstGeom prst="rect">
                <a:avLst/>
              </a:prstGeom>
              <a:effectLst>
                <a:outerShdw blurRad="63500" dist="63500" dir="2700000" algn="tl" rotWithShape="0">
                  <a:srgbClr val="454142">
                    <a:alpha val="20000"/>
                  </a:srgbClr>
                </a:outerShdw>
              </a:effectLst>
            </p:spPr>
          </p:pic>
        </p:grpSp>
      </p:grpSp>
      <p:grpSp>
        <p:nvGrpSpPr>
          <p:cNvPr id="15" name="Group 14">
            <a:extLst>
              <a:ext uri="{FF2B5EF4-FFF2-40B4-BE49-F238E27FC236}">
                <a16:creationId xmlns:a16="http://schemas.microsoft.com/office/drawing/2014/main" id="{C109ECFF-91B2-D97E-BBAF-2C2CFB5F2887}"/>
              </a:ext>
            </a:extLst>
          </p:cNvPr>
          <p:cNvGrpSpPr/>
          <p:nvPr/>
        </p:nvGrpSpPr>
        <p:grpSpPr>
          <a:xfrm>
            <a:off x="584200" y="3976048"/>
            <a:ext cx="5359173" cy="2242781"/>
            <a:chOff x="584200" y="3976048"/>
            <a:chExt cx="5359173" cy="2242781"/>
          </a:xfrm>
        </p:grpSpPr>
        <p:sp>
          <p:nvSpPr>
            <p:cNvPr id="9" name="Rounded Rectangle 6">
              <a:extLst>
                <a:ext uri="{FF2B5EF4-FFF2-40B4-BE49-F238E27FC236}">
                  <a16:creationId xmlns:a16="http://schemas.microsoft.com/office/drawing/2014/main" id="{42CBA1D7-F274-5DED-E942-1277B6A13389}"/>
                </a:ext>
                <a:ext uri="{C183D7F6-B498-43B3-948B-1728B52AA6E4}">
                  <adec:decorative xmlns:adec="http://schemas.microsoft.com/office/drawing/2017/decorative" val="0"/>
                </a:ext>
              </a:extLst>
            </p:cNvPr>
            <p:cNvSpPr/>
            <p:nvPr/>
          </p:nvSpPr>
          <p:spPr bwMode="auto">
            <a:xfrm>
              <a:off x="1942212" y="4011879"/>
              <a:ext cx="3905714" cy="2060510"/>
            </a:xfrm>
            <a:prstGeom prst="rect">
              <a:avLst/>
            </a:prstGeom>
            <a:noFill/>
            <a:ln>
              <a:no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14367" fontAlgn="base">
                <a:spcBef>
                  <a:spcPct val="0"/>
                </a:spcBef>
                <a:spcAft>
                  <a:spcPts val="1200"/>
                </a:spcAft>
                <a:defRPr/>
              </a:pPr>
              <a:r>
                <a:rPr lang="en-US" sz="2000" b="1" dirty="0">
                  <a:ln w="3175">
                    <a:noFill/>
                  </a:ln>
                  <a:solidFill>
                    <a:srgbClr val="FFFFFF"/>
                  </a:solidFill>
                  <a:latin typeface="Segoe UI Semibold"/>
                  <a:cs typeface="Segoe UI Semibold"/>
                </a:rPr>
                <a:t>Filtering and Multi-tenancy</a:t>
              </a:r>
              <a:endParaRPr lang="en-US" sz="1400" b="1" dirty="0">
                <a:cs typeface="Segoe UI"/>
              </a:endParaRPr>
            </a:p>
            <a:p>
              <a:pPr marL="285750" indent="-285750" fontAlgn="base">
                <a:spcBef>
                  <a:spcPts val="150"/>
                </a:spcBef>
                <a:spcAft>
                  <a:spcPct val="0"/>
                </a:spcAft>
                <a:buFont typeface="Arial" panose="020B0604020202020204" pitchFamily="34" charset="0"/>
                <a:buChar char="•"/>
                <a:defRPr/>
              </a:pPr>
              <a:r>
                <a:rPr lang="en-US" sz="1400" b="1" dirty="0">
                  <a:ln w="3175">
                    <a:noFill/>
                  </a:ln>
                  <a:solidFill>
                    <a:srgbClr val="FFFFFF"/>
                  </a:solidFill>
                  <a:cs typeface="Segoe UI"/>
                </a:rPr>
                <a:t>Filtered queries with upto </a:t>
              </a:r>
              <a:r>
                <a:rPr lang="en-US" sz="1400" b="1" dirty="0">
                  <a:ln w="3175">
                    <a:noFill/>
                  </a:ln>
                  <a:solidFill>
                    <a:srgbClr val="FFFFFF"/>
                  </a:solidFill>
                  <a:latin typeface="Segoe UI"/>
                  <a:cs typeface="Segoe UI"/>
                </a:rPr>
                <a:t>8X better P99 cost and latency with new algorithms.</a:t>
              </a:r>
            </a:p>
            <a:p>
              <a:pPr marL="285750" indent="-285750" fontAlgn="base">
                <a:spcBef>
                  <a:spcPts val="150"/>
                </a:spcBef>
                <a:spcAft>
                  <a:spcPct val="0"/>
                </a:spcAft>
                <a:buFont typeface="Arial" panose="020B0604020202020204" pitchFamily="34" charset="0"/>
                <a:buChar char="•"/>
                <a:defRPr/>
              </a:pPr>
              <a:endParaRPr lang="en-US" sz="1400" b="1" dirty="0">
                <a:ln w="3175">
                  <a:noFill/>
                </a:ln>
                <a:solidFill>
                  <a:srgbClr val="FFFFFF"/>
                </a:solidFill>
                <a:latin typeface="Segoe UI"/>
                <a:cs typeface="Segoe UI"/>
              </a:endParaRPr>
            </a:p>
            <a:p>
              <a:pPr marL="285750" indent="-285750" fontAlgn="base">
                <a:spcBef>
                  <a:spcPts val="150"/>
                </a:spcBef>
                <a:spcAft>
                  <a:spcPct val="0"/>
                </a:spcAft>
                <a:buFont typeface="Arial" panose="020B0604020202020204" pitchFamily="34" charset="0"/>
                <a:buChar char="•"/>
                <a:defRPr/>
              </a:pPr>
              <a:r>
                <a:rPr lang="en-US" sz="1400" b="1" dirty="0">
                  <a:ln w="3175">
                    <a:noFill/>
                  </a:ln>
                  <a:solidFill>
                    <a:srgbClr val="FFFFFF"/>
                  </a:solidFill>
                  <a:cs typeface="Segoe UI"/>
                </a:rPr>
                <a:t>Native Multi-Tenancy: Fast Search and High Recall on a long tail of tenants.</a:t>
              </a:r>
            </a:p>
            <a:p>
              <a:pPr marL="285750" indent="-285750" fontAlgn="base">
                <a:spcBef>
                  <a:spcPts val="150"/>
                </a:spcBef>
                <a:spcAft>
                  <a:spcPct val="0"/>
                </a:spcAft>
                <a:buFont typeface="Arial" panose="020B0604020202020204" pitchFamily="34" charset="0"/>
                <a:buChar char="•"/>
                <a:defRPr/>
              </a:pPr>
              <a:endParaRPr lang="en-US" sz="1400" b="1" dirty="0">
                <a:ln w="3175">
                  <a:noFill/>
                </a:ln>
                <a:solidFill>
                  <a:srgbClr val="FFFFFF"/>
                </a:solidFill>
                <a:latin typeface="Segoe UI"/>
                <a:cs typeface="Segoe UI"/>
              </a:endParaRPr>
            </a:p>
            <a:p>
              <a:pPr marL="0" marR="0" lvl="0" indent="0" algn="l" defTabSz="914400" rtl="0" eaLnBrk="1" fontAlgn="base" latinLnBrk="0" hangingPunct="1">
                <a:lnSpc>
                  <a:spcPct val="100000"/>
                </a:lnSpc>
                <a:spcBef>
                  <a:spcPts val="150"/>
                </a:spcBef>
                <a:spcAft>
                  <a:spcPct val="0"/>
                </a:spcAft>
                <a:buClrTx/>
                <a:buSzTx/>
                <a:buFontTx/>
                <a:buNone/>
                <a:tabLst/>
                <a:defRPr/>
              </a:pPr>
              <a:endParaRPr lang="en-US" sz="1400" b="1" dirty="0">
                <a:cs typeface="Segoe UI"/>
              </a:endParaRPr>
            </a:p>
            <a:p>
              <a:pPr marL="0" marR="0" lvl="0" indent="0" algn="l" defTabSz="914400" rtl="0" eaLnBrk="1" fontAlgn="base" latinLnBrk="0" hangingPunct="1">
                <a:lnSpc>
                  <a:spcPct val="100000"/>
                </a:lnSpc>
                <a:spcBef>
                  <a:spcPts val="150"/>
                </a:spcBef>
                <a:spcAft>
                  <a:spcPct val="0"/>
                </a:spcAft>
                <a:buClrTx/>
                <a:buSzTx/>
                <a:buFontTx/>
                <a:buNone/>
                <a:tabLst/>
                <a:defRPr/>
              </a:pPr>
              <a:endParaRPr lang="en-US" sz="1400" b="1" i="0" u="none" strike="noStrike" kern="1200" cap="none" spc="0" normalizeH="0" baseline="0" noProof="0" dirty="0">
                <a:ln w="3175">
                  <a:noFill/>
                </a:ln>
                <a:solidFill>
                  <a:srgbClr val="FFFFFF"/>
                </a:solidFill>
                <a:effectLst/>
                <a:uLnTx/>
                <a:uFillTx/>
                <a:latin typeface="Segoe UI" panose="020B0502040204020203" pitchFamily="34" charset="0"/>
                <a:cs typeface="Segoe UI" pitchFamily="34" charset="0"/>
              </a:endParaRPr>
            </a:p>
          </p:txBody>
        </p:sp>
        <p:sp>
          <p:nvSpPr>
            <p:cNvPr id="10" name="Rounded Rectangle 9">
              <a:extLst>
                <a:ext uri="{FF2B5EF4-FFF2-40B4-BE49-F238E27FC236}">
                  <a16:creationId xmlns:a16="http://schemas.microsoft.com/office/drawing/2014/main" id="{AC624C47-E190-7DBD-CD5C-8EDB3B3135D9}"/>
                </a:ext>
                <a:ext uri="{C183D7F6-B498-43B3-948B-1728B52AA6E4}">
                  <adec:decorative xmlns:adec="http://schemas.microsoft.com/office/drawing/2017/decorative" val="1"/>
                </a:ext>
              </a:extLst>
            </p:cNvPr>
            <p:cNvSpPr/>
            <p:nvPr/>
          </p:nvSpPr>
          <p:spPr bwMode="auto">
            <a:xfrm>
              <a:off x="584200" y="3976048"/>
              <a:ext cx="5359173" cy="2242781"/>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pSp>
          <p:nvGrpSpPr>
            <p:cNvPr id="16" name="Group 15">
              <a:extLst>
                <a:ext uri="{FF2B5EF4-FFF2-40B4-BE49-F238E27FC236}">
                  <a16:creationId xmlns:a16="http://schemas.microsoft.com/office/drawing/2014/main" id="{E799B65E-1E00-ACB0-A631-AC9FA324F7C6}"/>
                </a:ext>
                <a:ext uri="{C183D7F6-B498-43B3-948B-1728B52AA6E4}">
                  <adec:decorative xmlns:adec="http://schemas.microsoft.com/office/drawing/2017/decorative" val="1"/>
                </a:ext>
              </a:extLst>
            </p:cNvPr>
            <p:cNvGrpSpPr/>
            <p:nvPr/>
          </p:nvGrpSpPr>
          <p:grpSpPr>
            <a:xfrm>
              <a:off x="914400" y="4572000"/>
              <a:ext cx="962050" cy="962050"/>
              <a:chOff x="914400" y="4572000"/>
              <a:chExt cx="962050" cy="962050"/>
            </a:xfrm>
          </p:grpSpPr>
          <p:grpSp>
            <p:nvGrpSpPr>
              <p:cNvPr id="29" name="Group 28">
                <a:extLst>
                  <a:ext uri="{FF2B5EF4-FFF2-40B4-BE49-F238E27FC236}">
                    <a16:creationId xmlns:a16="http://schemas.microsoft.com/office/drawing/2014/main" id="{5DD361C1-5F00-A474-06E1-83ED2ED6431F}"/>
                  </a:ext>
                </a:extLst>
              </p:cNvPr>
              <p:cNvGrpSpPr/>
              <p:nvPr/>
            </p:nvGrpSpPr>
            <p:grpSpPr>
              <a:xfrm>
                <a:off x="914400" y="4572000"/>
                <a:ext cx="962050" cy="962050"/>
                <a:chOff x="4199035" y="5133951"/>
                <a:chExt cx="732676" cy="732676"/>
              </a:xfrm>
            </p:grpSpPr>
            <p:sp>
              <p:nvSpPr>
                <p:cNvPr id="30" name="Oval 29">
                  <a:extLst>
                    <a:ext uri="{FF2B5EF4-FFF2-40B4-BE49-F238E27FC236}">
                      <a16:creationId xmlns:a16="http://schemas.microsoft.com/office/drawing/2014/main" id="{FAFBEF5E-BD4E-03F2-346D-FE15F13681BD}"/>
                    </a:ext>
                    <a:ext uri="{C183D7F6-B498-43B3-948B-1728B52AA6E4}">
                      <adec:decorative xmlns:adec="http://schemas.microsoft.com/office/drawing/2017/decorative" val="1"/>
                    </a:ext>
                  </a:extLst>
                </p:cNvPr>
                <p:cNvSpPr/>
                <p:nvPr/>
              </p:nvSpPr>
              <p:spPr bwMode="auto">
                <a:xfrm>
                  <a:off x="4199035" y="5134529"/>
                  <a:ext cx="732676" cy="731520"/>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effectLst>
                  <a:outerShdw blurRad="63500" dist="63500" dir="2700000" algn="tl" rotWithShape="0">
                    <a:prstClr val="black">
                      <a:alpha val="50000"/>
                    </a:prst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a:ln w="3175">
                      <a:noFill/>
                    </a:ln>
                    <a:gradFill>
                      <a:gsLst>
                        <a:gs pos="48951">
                          <a:srgbClr val="FFFFFF"/>
                        </a:gs>
                        <a:gs pos="14943">
                          <a:srgbClr val="FFFFFF"/>
                        </a:gs>
                      </a:gsLst>
                      <a:lin ang="2700000" scaled="0"/>
                    </a:gradFill>
                    <a:effectLst/>
                    <a:uLnTx/>
                    <a:uFillTx/>
                    <a:latin typeface="Segoe UI Variable Display Semibold" pitchFamily="2" charset="0"/>
                    <a:ea typeface="+mn-ea"/>
                    <a:cs typeface="Segoe UI Semibold" panose="020B0702040204020203" pitchFamily="34" charset="0"/>
                  </a:endParaRPr>
                </a:p>
              </p:txBody>
            </p:sp>
            <p:sp>
              <p:nvSpPr>
                <p:cNvPr id="31" name="Oval 30">
                  <a:extLst>
                    <a:ext uri="{FF2B5EF4-FFF2-40B4-BE49-F238E27FC236}">
                      <a16:creationId xmlns:a16="http://schemas.microsoft.com/office/drawing/2014/main" id="{9804772C-A086-4BA3-6864-2D7AC3BDBEDE}"/>
                    </a:ext>
                    <a:ext uri="{C183D7F6-B498-43B3-948B-1728B52AA6E4}">
                      <adec:decorative xmlns:adec="http://schemas.microsoft.com/office/drawing/2017/decorative" val="1"/>
                    </a:ext>
                  </a:extLst>
                </p:cNvPr>
                <p:cNvSpPr/>
                <p:nvPr/>
              </p:nvSpPr>
              <p:spPr bwMode="auto">
                <a:xfrm>
                  <a:off x="4199035" y="5133951"/>
                  <a:ext cx="732676" cy="732676"/>
                </a:xfrm>
                <a:prstGeom prst="ellipse">
                  <a:avLst/>
                </a:prstGeom>
                <a:blipFill dpi="0" rotWithShape="1">
                  <a:blip r:embed="rId3">
                    <a:alphaModFix amt="10000"/>
                    <a:extLst>
                      <a:ext uri="{96DAC541-7B7A-43D3-8B79-37D633B846F1}">
                        <asvg:svgBlip xmlns:asvg="http://schemas.microsoft.com/office/drawing/2016/SVG/main" r:embed="rId4"/>
                      </a:ext>
                    </a:extLst>
                  </a:blip>
                  <a:srcRect/>
                  <a:tile tx="0" ty="0" sx="40000" sy="4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39" name="Graphic 38">
                <a:extLst>
                  <a:ext uri="{FF2B5EF4-FFF2-40B4-BE49-F238E27FC236}">
                    <a16:creationId xmlns:a16="http://schemas.microsoft.com/office/drawing/2014/main" id="{763E8AFD-E49E-E747-242C-42DCABA964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3426" y="4700380"/>
                <a:ext cx="649357" cy="649357"/>
              </a:xfrm>
              <a:prstGeom prst="rect">
                <a:avLst/>
              </a:prstGeom>
              <a:effectLst>
                <a:outerShdw blurRad="63500" dist="63500" dir="2700000" algn="tl" rotWithShape="0">
                  <a:srgbClr val="454142">
                    <a:alpha val="20000"/>
                  </a:srgbClr>
                </a:outerShdw>
              </a:effectLst>
            </p:spPr>
          </p:pic>
        </p:grpSp>
      </p:grpSp>
    </p:spTree>
    <p:extLst>
      <p:ext uri="{BB962C8B-B14F-4D97-AF65-F5344CB8AC3E}">
        <p14:creationId xmlns:p14="http://schemas.microsoft.com/office/powerpoint/2010/main" val="2671057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C2BF9-3502-C137-52C9-12A59B5FE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0FAA1-6EB4-278C-089C-AA00EE1D7591}"/>
              </a:ext>
            </a:extLst>
          </p:cNvPr>
          <p:cNvSpPr>
            <a:spLocks noGrp="1"/>
          </p:cNvSpPr>
          <p:nvPr>
            <p:ph type="title"/>
          </p:nvPr>
        </p:nvSpPr>
        <p:spPr/>
        <p:txBody>
          <a:bodyPr/>
          <a:lstStyle/>
          <a:p>
            <a:pPr algn="ctr"/>
            <a:r>
              <a:rPr lang="en-US"/>
              <a:t>Cosmos DB and DiskANN Integration</a:t>
            </a:r>
          </a:p>
        </p:txBody>
      </p:sp>
      <p:sp>
        <p:nvSpPr>
          <p:cNvPr id="3" name="Content Placeholder 2">
            <a:extLst>
              <a:ext uri="{FF2B5EF4-FFF2-40B4-BE49-F238E27FC236}">
                <a16:creationId xmlns:a16="http://schemas.microsoft.com/office/drawing/2014/main" id="{2673475B-FF72-641C-D0E1-49D57C90E42D}"/>
              </a:ext>
            </a:extLst>
          </p:cNvPr>
          <p:cNvSpPr>
            <a:spLocks noGrp="1"/>
          </p:cNvSpPr>
          <p:nvPr>
            <p:ph idx="1"/>
          </p:nvPr>
        </p:nvSpPr>
        <p:spPr>
          <a:xfrm>
            <a:off x="838200" y="1420231"/>
            <a:ext cx="10515600" cy="4549127"/>
          </a:xfrm>
        </p:spPr>
        <p:txBody>
          <a:bodyPr>
            <a:normAutofit/>
          </a:bodyPr>
          <a:lstStyle/>
          <a:p>
            <a:r>
              <a:rPr lang="en-US" sz="2500"/>
              <a:t>Cosmos DB Storage </a:t>
            </a:r>
          </a:p>
          <a:p>
            <a:pPr lvl="1"/>
            <a:r>
              <a:rPr lang="en-US"/>
              <a:t>Document Store (for full vectors)</a:t>
            </a:r>
          </a:p>
          <a:p>
            <a:pPr lvl="1"/>
            <a:r>
              <a:rPr lang="en-US"/>
              <a:t>Bw-Tree Index (quantized and graph terms)</a:t>
            </a:r>
          </a:p>
          <a:p>
            <a:pPr lvl="1"/>
            <a:r>
              <a:rPr lang="en-US"/>
              <a:t>Typically, Quantized term in cache, full vectors on disk and adjacency lists may be cached. </a:t>
            </a:r>
          </a:p>
          <a:p>
            <a:pPr lvl="1"/>
            <a:endParaRPr lang="en-US"/>
          </a:p>
          <a:p>
            <a:r>
              <a:rPr lang="en-US" sz="2500"/>
              <a:t>A DiskANN Index is entirely represented of Key/Value entries in Bw-Tree</a:t>
            </a:r>
            <a:endParaRPr lang="en-US"/>
          </a:p>
          <a:p>
            <a:pPr lvl="1"/>
            <a:r>
              <a:rPr lang="en-US"/>
              <a:t>Large number of separate indexes (on multiple path / tenants) is feasible.</a:t>
            </a:r>
          </a:p>
          <a:p>
            <a:pPr lvl="1"/>
            <a:r>
              <a:rPr lang="en-US"/>
              <a:t>Fast Range scan on quantized vectors scoped to a given JSON Path and Tenant.</a:t>
            </a:r>
          </a:p>
          <a:p>
            <a:pPr lvl="1"/>
            <a:r>
              <a:rPr lang="en-US"/>
              <a:t>Effective Caching of Index hot set.</a:t>
            </a:r>
          </a:p>
          <a:p>
            <a:pPr lvl="1"/>
            <a:r>
              <a:rPr lang="en-US"/>
              <a:t>Co-located with non-vector terms in shared Bw-Tree instance.</a:t>
            </a:r>
          </a:p>
          <a:p>
            <a:endParaRPr lang="en-US"/>
          </a:p>
          <a:p>
            <a:endParaRPr lang="en-US"/>
          </a:p>
        </p:txBody>
      </p:sp>
    </p:spTree>
    <p:extLst>
      <p:ext uri="{BB962C8B-B14F-4D97-AF65-F5344CB8AC3E}">
        <p14:creationId xmlns:p14="http://schemas.microsoft.com/office/powerpoint/2010/main" val="251752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C447-2C7F-BCE9-FB89-4339C8FE3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1DD95-0124-ED47-667F-7A936F44D503}"/>
              </a:ext>
            </a:extLst>
          </p:cNvPr>
          <p:cNvSpPr>
            <a:spLocks noGrp="1"/>
          </p:cNvSpPr>
          <p:nvPr>
            <p:ph type="title"/>
          </p:nvPr>
        </p:nvSpPr>
        <p:spPr>
          <a:xfrm>
            <a:off x="588262" y="457200"/>
            <a:ext cx="11603737" cy="553998"/>
          </a:xfrm>
        </p:spPr>
        <p:txBody>
          <a:bodyPr>
            <a:normAutofit fontScale="90000"/>
          </a:bodyPr>
          <a:lstStyle/>
          <a:p>
            <a:r>
              <a:rPr lang="en-US" sz="4000" dirty="0"/>
              <a:t>Query costs (43x, 12x) lower than Pinecone, Zilliz]</a:t>
            </a:r>
            <a:br>
              <a:rPr lang="en-US" sz="4000" dirty="0"/>
            </a:br>
            <a:r>
              <a:rPr lang="en-US" sz="4000" dirty="0"/>
              <a:t>Ingest cost lower than Pinecone and DataStax</a:t>
            </a:r>
          </a:p>
        </p:txBody>
      </p:sp>
      <p:graphicFrame>
        <p:nvGraphicFramePr>
          <p:cNvPr id="13" name="Chart 12">
            <a:extLst>
              <a:ext uri="{FF2B5EF4-FFF2-40B4-BE49-F238E27FC236}">
                <a16:creationId xmlns:a16="http://schemas.microsoft.com/office/drawing/2014/main" id="{B605DE77-AC37-DA12-DF48-63216A376048}"/>
              </a:ext>
            </a:extLst>
          </p:cNvPr>
          <p:cNvGraphicFramePr/>
          <p:nvPr/>
        </p:nvGraphicFramePr>
        <p:xfrm>
          <a:off x="837106" y="2199772"/>
          <a:ext cx="5098998" cy="3837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C8A5206-E404-F859-C57E-3639A1F349A6}"/>
              </a:ext>
            </a:extLst>
          </p:cNvPr>
          <p:cNvGraphicFramePr/>
          <p:nvPr/>
        </p:nvGraphicFramePr>
        <p:xfrm>
          <a:off x="6495061" y="2199772"/>
          <a:ext cx="5098998" cy="3837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0286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A10A-3B99-6530-771E-D058A41FA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9415F-8FE2-504C-934C-B16471609C25}"/>
              </a:ext>
            </a:extLst>
          </p:cNvPr>
          <p:cNvSpPr>
            <a:spLocks noGrp="1"/>
          </p:cNvSpPr>
          <p:nvPr>
            <p:ph type="title"/>
          </p:nvPr>
        </p:nvSpPr>
        <p:spPr>
          <a:xfrm>
            <a:off x="496813" y="267475"/>
            <a:ext cx="11304525" cy="946693"/>
          </a:xfrm>
        </p:spPr>
        <p:txBody>
          <a:bodyPr>
            <a:noAutofit/>
          </a:bodyPr>
          <a:lstStyle/>
          <a:p>
            <a:r>
              <a:rPr lang="en-US" b="1" spc="0" dirty="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rPr>
              <a:t>DiskANN + Cosmos DB: Documents, Multitenant Index…</a:t>
            </a:r>
            <a:endParaRPr lang="en-US" sz="3600" dirty="0">
              <a:latin typeface="Segoe UI Semibold"/>
            </a:endParaRPr>
          </a:p>
        </p:txBody>
      </p:sp>
      <p:sp>
        <p:nvSpPr>
          <p:cNvPr id="21" name="Rectangle 5">
            <a:extLst>
              <a:ext uri="{FF2B5EF4-FFF2-40B4-BE49-F238E27FC236}">
                <a16:creationId xmlns:a16="http://schemas.microsoft.com/office/drawing/2014/main" id="{53C54EF3-9B12-5C62-B402-9EC4C1CC720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8">
            <a:extLst>
              <a:ext uri="{FF2B5EF4-FFF2-40B4-BE49-F238E27FC236}">
                <a16:creationId xmlns:a16="http://schemas.microsoft.com/office/drawing/2014/main" id="{1B3075D9-3435-18C5-5A36-A1D263B6573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48C28CB0-68BA-B409-472C-F5B1B053FD73}"/>
              </a:ext>
            </a:extLst>
          </p:cNvPr>
          <p:cNvGrpSpPr/>
          <p:nvPr/>
        </p:nvGrpSpPr>
        <p:grpSpPr>
          <a:xfrm rot="-5400000">
            <a:off x="5249652" y="11362752"/>
            <a:ext cx="126623" cy="752435"/>
            <a:chOff x="6039531" y="3292369"/>
            <a:chExt cx="126623" cy="510826"/>
          </a:xfrm>
        </p:grpSpPr>
        <p:cxnSp>
          <p:nvCxnSpPr>
            <p:cNvPr id="15" name="Straight Arrow Connector 14">
              <a:extLst>
                <a:ext uri="{FF2B5EF4-FFF2-40B4-BE49-F238E27FC236}">
                  <a16:creationId xmlns:a16="http://schemas.microsoft.com/office/drawing/2014/main" id="{45C87DBC-E09C-05B6-C8EF-61F62B9FF2A4}"/>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4BBDD8D-FD2A-EB5D-04CF-F56FB8B80B73}"/>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62E236E4-63E6-48F2-4D4F-016F2C11A783}"/>
              </a:ext>
            </a:extLst>
          </p:cNvPr>
          <p:cNvGrpSpPr/>
          <p:nvPr/>
        </p:nvGrpSpPr>
        <p:grpSpPr>
          <a:xfrm rot="-5400000">
            <a:off x="5392140" y="11505240"/>
            <a:ext cx="126623" cy="752435"/>
            <a:chOff x="6039531" y="3292369"/>
            <a:chExt cx="126623" cy="510826"/>
          </a:xfrm>
        </p:grpSpPr>
        <p:cxnSp>
          <p:nvCxnSpPr>
            <p:cNvPr id="18" name="Straight Arrow Connector 17">
              <a:extLst>
                <a:ext uri="{FF2B5EF4-FFF2-40B4-BE49-F238E27FC236}">
                  <a16:creationId xmlns:a16="http://schemas.microsoft.com/office/drawing/2014/main" id="{58513F0C-C436-3254-04E9-F46A7AC4AE1F}"/>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BE2783-9776-2357-CE78-D9B9A27E81A2}"/>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797B6DCB-4D12-5B54-319B-3B8569124E88}"/>
              </a:ext>
            </a:extLst>
          </p:cNvPr>
          <p:cNvGrpSpPr/>
          <p:nvPr/>
        </p:nvGrpSpPr>
        <p:grpSpPr>
          <a:xfrm rot="16200000">
            <a:off x="2337614" y="11532077"/>
            <a:ext cx="118343" cy="878394"/>
            <a:chOff x="6014419" y="1920332"/>
            <a:chExt cx="118343" cy="525273"/>
          </a:xfrm>
        </p:grpSpPr>
        <p:cxnSp>
          <p:nvCxnSpPr>
            <p:cNvPr id="30" name="Straight Arrow Connector 29">
              <a:extLst>
                <a:ext uri="{FF2B5EF4-FFF2-40B4-BE49-F238E27FC236}">
                  <a16:creationId xmlns:a16="http://schemas.microsoft.com/office/drawing/2014/main" id="{FE747BC0-2363-D540-DB68-3893C7E1695E}"/>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83F9193-41C6-E11F-964D-08404CAF0716}"/>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C8A99E1C-DC32-0A3A-1CA0-4961BF029D9F}"/>
              </a:ext>
            </a:extLst>
          </p:cNvPr>
          <p:cNvSpPr txBox="1"/>
          <p:nvPr/>
        </p:nvSpPr>
        <p:spPr>
          <a:xfrm>
            <a:off x="5717128" y="2054595"/>
            <a:ext cx="1668740" cy="646331"/>
          </a:xfrm>
          <a:prstGeom prst="rect">
            <a:avLst/>
          </a:prstGeom>
          <a:solidFill>
            <a:srgbClr val="8661C5"/>
          </a:solidFill>
          <a:ln>
            <a:noFill/>
          </a:ln>
        </p:spPr>
        <p:txBody>
          <a:bodyPr wrap="square" lIns="91440" tIns="45720" rIns="91440" bIns="45720" rtlCol="0" anchor="t">
            <a:spAutoFit/>
          </a:bodyPr>
          <a:lstStyle/>
          <a:p>
            <a:pPr algn="ctr"/>
            <a:r>
              <a:rPr lang="en-US"/>
              <a:t>Adjacency List Provider</a:t>
            </a:r>
          </a:p>
        </p:txBody>
      </p:sp>
      <p:sp>
        <p:nvSpPr>
          <p:cNvPr id="8" name="TextBox 7">
            <a:extLst>
              <a:ext uri="{FF2B5EF4-FFF2-40B4-BE49-F238E27FC236}">
                <a16:creationId xmlns:a16="http://schemas.microsoft.com/office/drawing/2014/main" id="{81B68385-AAC2-E0E3-65DB-B30F44740098}"/>
              </a:ext>
            </a:extLst>
          </p:cNvPr>
          <p:cNvSpPr txBox="1"/>
          <p:nvPr/>
        </p:nvSpPr>
        <p:spPr>
          <a:xfrm>
            <a:off x="5719570" y="1292594"/>
            <a:ext cx="1662545" cy="646331"/>
          </a:xfrm>
          <a:prstGeom prst="rect">
            <a:avLst/>
          </a:prstGeom>
          <a:solidFill>
            <a:srgbClr val="8661C5"/>
          </a:solidFill>
          <a:ln>
            <a:noFill/>
          </a:ln>
        </p:spPr>
        <p:txBody>
          <a:bodyPr wrap="square" rtlCol="0">
            <a:spAutoFit/>
          </a:bodyPr>
          <a:lstStyle/>
          <a:p>
            <a:pPr algn="ctr"/>
            <a:r>
              <a:rPr lang="en-US"/>
              <a:t>Quantized VectorProvider</a:t>
            </a:r>
          </a:p>
        </p:txBody>
      </p:sp>
      <p:sp>
        <p:nvSpPr>
          <p:cNvPr id="9" name="TextBox 8">
            <a:extLst>
              <a:ext uri="{FF2B5EF4-FFF2-40B4-BE49-F238E27FC236}">
                <a16:creationId xmlns:a16="http://schemas.microsoft.com/office/drawing/2014/main" id="{19F2258F-053D-F400-A8CE-E089ACB21735}"/>
              </a:ext>
            </a:extLst>
          </p:cNvPr>
          <p:cNvSpPr txBox="1"/>
          <p:nvPr/>
        </p:nvSpPr>
        <p:spPr>
          <a:xfrm>
            <a:off x="5716263" y="3547619"/>
            <a:ext cx="1668841" cy="646331"/>
          </a:xfrm>
          <a:prstGeom prst="rect">
            <a:avLst/>
          </a:prstGeom>
          <a:solidFill>
            <a:srgbClr val="8661C5"/>
          </a:solidFill>
          <a:ln>
            <a:noFill/>
          </a:ln>
        </p:spPr>
        <p:txBody>
          <a:bodyPr wrap="square" rtlCol="0">
            <a:spAutoFit/>
          </a:bodyPr>
          <a:lstStyle/>
          <a:p>
            <a:pPr algn="ctr"/>
            <a:r>
              <a:rPr lang="en-US"/>
              <a:t>Predicate Evaluator</a:t>
            </a:r>
          </a:p>
        </p:txBody>
      </p:sp>
      <p:sp>
        <p:nvSpPr>
          <p:cNvPr id="10" name="TextBox 9">
            <a:extLst>
              <a:ext uri="{FF2B5EF4-FFF2-40B4-BE49-F238E27FC236}">
                <a16:creationId xmlns:a16="http://schemas.microsoft.com/office/drawing/2014/main" id="{D11B102C-A115-D328-268D-44BD8BF8C065}"/>
              </a:ext>
            </a:extLst>
          </p:cNvPr>
          <p:cNvSpPr txBox="1"/>
          <p:nvPr/>
        </p:nvSpPr>
        <p:spPr>
          <a:xfrm>
            <a:off x="5717095" y="2810399"/>
            <a:ext cx="1664060" cy="646331"/>
          </a:xfrm>
          <a:prstGeom prst="rect">
            <a:avLst/>
          </a:prstGeom>
          <a:solidFill>
            <a:srgbClr val="8661C5"/>
          </a:solidFill>
          <a:ln>
            <a:noFill/>
          </a:ln>
        </p:spPr>
        <p:txBody>
          <a:bodyPr wrap="square" rtlCol="0">
            <a:spAutoFit/>
          </a:bodyPr>
          <a:lstStyle/>
          <a:p>
            <a:pPr algn="ctr"/>
            <a:r>
              <a:rPr lang="en-US"/>
              <a:t>Vector Provider</a:t>
            </a:r>
          </a:p>
        </p:txBody>
      </p:sp>
      <p:sp>
        <p:nvSpPr>
          <p:cNvPr id="22" name="Flowchart: Magnetic Disk 21">
            <a:extLst>
              <a:ext uri="{FF2B5EF4-FFF2-40B4-BE49-F238E27FC236}">
                <a16:creationId xmlns:a16="http://schemas.microsoft.com/office/drawing/2014/main" id="{D36777D1-63FE-C237-3A53-3545B83DB469}"/>
              </a:ext>
            </a:extLst>
          </p:cNvPr>
          <p:cNvSpPr/>
          <p:nvPr/>
        </p:nvSpPr>
        <p:spPr>
          <a:xfrm>
            <a:off x="8504086" y="770021"/>
            <a:ext cx="3605510" cy="3526970"/>
          </a:xfrm>
          <a:prstGeom prst="flowChartMagneticDisk">
            <a:avLst/>
          </a:prstGeom>
          <a:solidFill>
            <a:srgbClr val="07641D"/>
          </a:solidFill>
          <a:ln>
            <a:solidFill>
              <a:srgbClr val="1522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Cosmos DB Replica</a:t>
            </a: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600">
              <a:solidFill>
                <a:schemeClr val="tx1"/>
              </a:solidFill>
            </a:endParaRPr>
          </a:p>
        </p:txBody>
      </p:sp>
      <p:sp>
        <p:nvSpPr>
          <p:cNvPr id="31" name="TextBox 30">
            <a:extLst>
              <a:ext uri="{FF2B5EF4-FFF2-40B4-BE49-F238E27FC236}">
                <a16:creationId xmlns:a16="http://schemas.microsoft.com/office/drawing/2014/main" id="{7297093B-96C4-C02A-70F0-36F94D6B0B7D}"/>
              </a:ext>
            </a:extLst>
          </p:cNvPr>
          <p:cNvSpPr txBox="1"/>
          <p:nvPr/>
        </p:nvSpPr>
        <p:spPr>
          <a:xfrm>
            <a:off x="2803263" y="2169900"/>
            <a:ext cx="1762513" cy="1477328"/>
          </a:xfrm>
          <a:prstGeom prst="rect">
            <a:avLst/>
          </a:prstGeom>
          <a:solidFill>
            <a:srgbClr val="F4364C"/>
          </a:solidFill>
          <a:ln>
            <a:noFill/>
          </a:ln>
        </p:spPr>
        <p:txBody>
          <a:bodyPr wrap="square" lIns="91440" tIns="45720" rIns="91440" bIns="45720" rtlCol="0" anchor="t">
            <a:spAutoFit/>
          </a:bodyPr>
          <a:lstStyle/>
          <a:p>
            <a:pPr algn="ctr"/>
            <a:r>
              <a:rPr lang="en-US"/>
              <a:t>DiskANN indexing and search algorithms</a:t>
            </a:r>
          </a:p>
          <a:p>
            <a:pPr algn="ctr"/>
            <a:r>
              <a:rPr lang="en-US"/>
              <a:t>(stateless)</a:t>
            </a:r>
            <a:endParaRPr lang="en-US">
              <a:cs typeface="Segoe UI"/>
            </a:endParaRPr>
          </a:p>
        </p:txBody>
      </p:sp>
      <p:sp>
        <p:nvSpPr>
          <p:cNvPr id="50" name="TextBox 49">
            <a:extLst>
              <a:ext uri="{FF2B5EF4-FFF2-40B4-BE49-F238E27FC236}">
                <a16:creationId xmlns:a16="http://schemas.microsoft.com/office/drawing/2014/main" id="{4BF9EEA3-BC59-C030-A83E-5EC505E687F0}"/>
              </a:ext>
            </a:extLst>
          </p:cNvPr>
          <p:cNvSpPr txBox="1"/>
          <p:nvPr/>
        </p:nvSpPr>
        <p:spPr>
          <a:xfrm>
            <a:off x="4565776" y="2255325"/>
            <a:ext cx="1057549" cy="369332"/>
          </a:xfrm>
          <a:prstGeom prst="rect">
            <a:avLst/>
          </a:prstGeom>
          <a:noFill/>
        </p:spPr>
        <p:txBody>
          <a:bodyPr wrap="square" rtlCol="0">
            <a:spAutoFit/>
          </a:bodyPr>
          <a:lstStyle/>
          <a:p>
            <a:pPr algn="ctr"/>
            <a:r>
              <a:rPr lang="en-US"/>
              <a:t>Get</a:t>
            </a:r>
          </a:p>
        </p:txBody>
      </p:sp>
      <p:sp>
        <p:nvSpPr>
          <p:cNvPr id="51" name="TextBox 50">
            <a:extLst>
              <a:ext uri="{FF2B5EF4-FFF2-40B4-BE49-F238E27FC236}">
                <a16:creationId xmlns:a16="http://schemas.microsoft.com/office/drawing/2014/main" id="{036C8488-6DB3-A34A-3A5E-F4DCA12B8604}"/>
              </a:ext>
            </a:extLst>
          </p:cNvPr>
          <p:cNvSpPr txBox="1"/>
          <p:nvPr/>
        </p:nvSpPr>
        <p:spPr>
          <a:xfrm>
            <a:off x="4711697" y="3131283"/>
            <a:ext cx="765705" cy="369332"/>
          </a:xfrm>
          <a:prstGeom prst="rect">
            <a:avLst/>
          </a:prstGeom>
          <a:noFill/>
        </p:spPr>
        <p:txBody>
          <a:bodyPr wrap="square" rtlCol="0">
            <a:spAutoFit/>
          </a:bodyPr>
          <a:lstStyle/>
          <a:p>
            <a:pPr algn="ctr"/>
            <a:r>
              <a:rPr lang="en-US"/>
              <a:t>Set</a:t>
            </a:r>
          </a:p>
        </p:txBody>
      </p:sp>
      <p:grpSp>
        <p:nvGrpSpPr>
          <p:cNvPr id="7" name="Group 6">
            <a:extLst>
              <a:ext uri="{FF2B5EF4-FFF2-40B4-BE49-F238E27FC236}">
                <a16:creationId xmlns:a16="http://schemas.microsoft.com/office/drawing/2014/main" id="{0AF737CF-9920-3960-B9A3-B7FCF4834657}"/>
              </a:ext>
            </a:extLst>
          </p:cNvPr>
          <p:cNvGrpSpPr/>
          <p:nvPr/>
        </p:nvGrpSpPr>
        <p:grpSpPr>
          <a:xfrm rot="16200000">
            <a:off x="5017798" y="2487186"/>
            <a:ext cx="291805" cy="878394"/>
            <a:chOff x="6014419" y="1920332"/>
            <a:chExt cx="118343" cy="525273"/>
          </a:xfrm>
        </p:grpSpPr>
        <p:cxnSp>
          <p:nvCxnSpPr>
            <p:cNvPr id="24" name="Straight Arrow Connector 23">
              <a:extLst>
                <a:ext uri="{FF2B5EF4-FFF2-40B4-BE49-F238E27FC236}">
                  <a16:creationId xmlns:a16="http://schemas.microsoft.com/office/drawing/2014/main" id="{2FC56270-BC1E-3408-9D66-5ABB0DBE6A2E}"/>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81A220B-C4D4-5E77-FB9C-68996D1C5637}"/>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ectangle: Top Corners One Rounded and One Snipped 2">
            <a:extLst>
              <a:ext uri="{FF2B5EF4-FFF2-40B4-BE49-F238E27FC236}">
                <a16:creationId xmlns:a16="http://schemas.microsoft.com/office/drawing/2014/main" id="{8C0BD2AC-19DC-F267-548E-0B6789D202B7}"/>
              </a:ext>
            </a:extLst>
          </p:cNvPr>
          <p:cNvSpPr/>
          <p:nvPr/>
        </p:nvSpPr>
        <p:spPr bwMode="auto">
          <a:xfrm>
            <a:off x="9252896" y="2104462"/>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Bw-Tree</a:t>
            </a:r>
          </a:p>
        </p:txBody>
      </p:sp>
      <p:sp>
        <p:nvSpPr>
          <p:cNvPr id="4" name="Rectangle: Top Corners One Rounded and One Snipped 3">
            <a:extLst>
              <a:ext uri="{FF2B5EF4-FFF2-40B4-BE49-F238E27FC236}">
                <a16:creationId xmlns:a16="http://schemas.microsoft.com/office/drawing/2014/main" id="{2CE7F0CA-38DD-F81B-7C57-F4C22137D62E}"/>
              </a:ext>
            </a:extLst>
          </p:cNvPr>
          <p:cNvSpPr/>
          <p:nvPr/>
        </p:nvSpPr>
        <p:spPr bwMode="auto">
          <a:xfrm>
            <a:off x="9252896" y="3127737"/>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Doc Store</a:t>
            </a:r>
          </a:p>
        </p:txBody>
      </p:sp>
      <p:sp>
        <p:nvSpPr>
          <p:cNvPr id="74" name="TextBox 73">
            <a:extLst>
              <a:ext uri="{FF2B5EF4-FFF2-40B4-BE49-F238E27FC236}">
                <a16:creationId xmlns:a16="http://schemas.microsoft.com/office/drawing/2014/main" id="{6ABBD011-3998-00F1-A1A5-EF6FD30CA35A}"/>
              </a:ext>
            </a:extLst>
          </p:cNvPr>
          <p:cNvSpPr txBox="1"/>
          <p:nvPr/>
        </p:nvSpPr>
        <p:spPr>
          <a:xfrm>
            <a:off x="1769117" y="3153205"/>
            <a:ext cx="918841" cy="369332"/>
          </a:xfrm>
          <a:prstGeom prst="rect">
            <a:avLst/>
          </a:prstGeom>
          <a:noFill/>
        </p:spPr>
        <p:txBody>
          <a:bodyPr wrap="square" rtlCol="0">
            <a:spAutoFit/>
          </a:bodyPr>
          <a:lstStyle/>
          <a:p>
            <a:pPr algn="ctr"/>
            <a:r>
              <a:rPr lang="en-US"/>
              <a:t>Query </a:t>
            </a:r>
          </a:p>
        </p:txBody>
      </p:sp>
      <p:grpSp>
        <p:nvGrpSpPr>
          <p:cNvPr id="75" name="Group 74">
            <a:extLst>
              <a:ext uri="{FF2B5EF4-FFF2-40B4-BE49-F238E27FC236}">
                <a16:creationId xmlns:a16="http://schemas.microsoft.com/office/drawing/2014/main" id="{DAC425F5-44B7-CA79-B5B6-90AF6A036B1F}"/>
              </a:ext>
            </a:extLst>
          </p:cNvPr>
          <p:cNvGrpSpPr/>
          <p:nvPr/>
        </p:nvGrpSpPr>
        <p:grpSpPr>
          <a:xfrm rot="16200000">
            <a:off x="2195127" y="11389591"/>
            <a:ext cx="118343" cy="878394"/>
            <a:chOff x="6014419" y="1920332"/>
            <a:chExt cx="118343" cy="525273"/>
          </a:xfrm>
        </p:grpSpPr>
        <p:cxnSp>
          <p:nvCxnSpPr>
            <p:cNvPr id="76" name="Straight Arrow Connector 75">
              <a:extLst>
                <a:ext uri="{FF2B5EF4-FFF2-40B4-BE49-F238E27FC236}">
                  <a16:creationId xmlns:a16="http://schemas.microsoft.com/office/drawing/2014/main" id="{BAB608D5-14B6-AF60-89E5-F613613A034F}"/>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F86EEFA6-0E97-047A-841E-8BC33DB041A5}"/>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8" name="TextBox 77">
            <a:extLst>
              <a:ext uri="{FF2B5EF4-FFF2-40B4-BE49-F238E27FC236}">
                <a16:creationId xmlns:a16="http://schemas.microsoft.com/office/drawing/2014/main" id="{7DA08DAE-1483-CC12-B0EE-0561DAFD4AE3}"/>
              </a:ext>
            </a:extLst>
          </p:cNvPr>
          <p:cNvSpPr txBox="1"/>
          <p:nvPr/>
        </p:nvSpPr>
        <p:spPr>
          <a:xfrm>
            <a:off x="1690223" y="2255306"/>
            <a:ext cx="1074229" cy="369332"/>
          </a:xfrm>
          <a:prstGeom prst="rect">
            <a:avLst/>
          </a:prstGeom>
          <a:noFill/>
        </p:spPr>
        <p:txBody>
          <a:bodyPr wrap="square" rtlCol="0">
            <a:spAutoFit/>
          </a:bodyPr>
          <a:lstStyle/>
          <a:p>
            <a:pPr algn="ctr"/>
            <a:r>
              <a:rPr lang="en-US"/>
              <a:t>Update</a:t>
            </a:r>
          </a:p>
        </p:txBody>
      </p:sp>
      <p:sp>
        <p:nvSpPr>
          <p:cNvPr id="79" name="TextBox 78">
            <a:extLst>
              <a:ext uri="{FF2B5EF4-FFF2-40B4-BE49-F238E27FC236}">
                <a16:creationId xmlns:a16="http://schemas.microsoft.com/office/drawing/2014/main" id="{DDF33045-AFD7-953C-2631-7054D4872492}"/>
              </a:ext>
            </a:extLst>
          </p:cNvPr>
          <p:cNvSpPr txBox="1"/>
          <p:nvPr/>
        </p:nvSpPr>
        <p:spPr>
          <a:xfrm>
            <a:off x="306874" y="3072284"/>
            <a:ext cx="1357704" cy="646331"/>
          </a:xfrm>
          <a:prstGeom prst="rect">
            <a:avLst/>
          </a:prstGeom>
          <a:solidFill>
            <a:srgbClr val="FF5C39"/>
          </a:solidFill>
          <a:ln>
            <a:noFill/>
          </a:ln>
        </p:spPr>
        <p:txBody>
          <a:bodyPr wrap="square" rtlCol="0">
            <a:spAutoFit/>
          </a:bodyPr>
          <a:lstStyle/>
          <a:p>
            <a:r>
              <a:rPr lang="en-US"/>
              <a:t>Query Engine</a:t>
            </a:r>
          </a:p>
        </p:txBody>
      </p:sp>
      <p:sp>
        <p:nvSpPr>
          <p:cNvPr id="80" name="TextBox 79">
            <a:extLst>
              <a:ext uri="{FF2B5EF4-FFF2-40B4-BE49-F238E27FC236}">
                <a16:creationId xmlns:a16="http://schemas.microsoft.com/office/drawing/2014/main" id="{427D96C9-31AB-174C-9948-FB7A2CBDF37C}"/>
              </a:ext>
            </a:extLst>
          </p:cNvPr>
          <p:cNvSpPr txBox="1"/>
          <p:nvPr/>
        </p:nvSpPr>
        <p:spPr>
          <a:xfrm>
            <a:off x="306874" y="2235254"/>
            <a:ext cx="1357704" cy="646331"/>
          </a:xfrm>
          <a:prstGeom prst="rect">
            <a:avLst/>
          </a:prstGeom>
          <a:solidFill>
            <a:srgbClr val="FF5C39"/>
          </a:solidFill>
          <a:ln>
            <a:noFill/>
          </a:ln>
        </p:spPr>
        <p:txBody>
          <a:bodyPr wrap="square" rtlCol="0">
            <a:spAutoFit/>
          </a:bodyPr>
          <a:lstStyle/>
          <a:p>
            <a:r>
              <a:rPr lang="en-US"/>
              <a:t>Cosmos DB Indexer</a:t>
            </a:r>
          </a:p>
        </p:txBody>
      </p:sp>
      <p:grpSp>
        <p:nvGrpSpPr>
          <p:cNvPr id="81" name="Group 80">
            <a:extLst>
              <a:ext uri="{FF2B5EF4-FFF2-40B4-BE49-F238E27FC236}">
                <a16:creationId xmlns:a16="http://schemas.microsoft.com/office/drawing/2014/main" id="{98812539-0B80-1418-1269-EA72856B9C1F}"/>
              </a:ext>
            </a:extLst>
          </p:cNvPr>
          <p:cNvGrpSpPr/>
          <p:nvPr/>
        </p:nvGrpSpPr>
        <p:grpSpPr>
          <a:xfrm rot="16200000">
            <a:off x="2195127" y="11389591"/>
            <a:ext cx="118343" cy="878394"/>
            <a:chOff x="6014419" y="1920332"/>
            <a:chExt cx="118343" cy="525273"/>
          </a:xfrm>
        </p:grpSpPr>
        <p:cxnSp>
          <p:nvCxnSpPr>
            <p:cNvPr id="82" name="Straight Arrow Connector 81">
              <a:extLst>
                <a:ext uri="{FF2B5EF4-FFF2-40B4-BE49-F238E27FC236}">
                  <a16:creationId xmlns:a16="http://schemas.microsoft.com/office/drawing/2014/main" id="{41CEA0C2-2D13-71F7-7F65-41A6010427D6}"/>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A0F90837-7C5D-BA3A-EA5A-D6A7FBB4AF42}"/>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BAC2564D-C880-A098-55EE-B2E9881012CC}"/>
              </a:ext>
            </a:extLst>
          </p:cNvPr>
          <p:cNvSpPr txBox="1"/>
          <p:nvPr/>
        </p:nvSpPr>
        <p:spPr>
          <a:xfrm>
            <a:off x="111700" y="4709439"/>
            <a:ext cx="4327842" cy="2154436"/>
          </a:xfrm>
          <a:prstGeom prst="rect">
            <a:avLst/>
          </a:prstGeom>
          <a:noFill/>
        </p:spPr>
        <p:txBody>
          <a:bodyPr wrap="square" lIns="0" tIns="0" rIns="0" bIns="0" rtlCol="0">
            <a:spAutoFit/>
          </a:bodyPr>
          <a:lstStyle/>
          <a:p>
            <a:pPr algn="l"/>
            <a:r>
              <a:rPr lang="en-US" sz="2000" b="1" dirty="0"/>
              <a:t>{ // Sample chat history </a:t>
            </a:r>
            <a:r>
              <a:rPr lang="en-US" sz="2000" b="1" dirty="0" err="1"/>
              <a:t>json</a:t>
            </a:r>
            <a:endParaRPr lang="en-US" sz="2000" b="1" dirty="0">
              <a:latin typeface="Consolas" panose="020B0609020204030204" pitchFamily="49" charset="0"/>
            </a:endParaRPr>
          </a:p>
          <a:p>
            <a:pPr algn="l"/>
            <a:r>
              <a:rPr lang="en-US" sz="2000" dirty="0">
                <a:latin typeface="Consolas" panose="020B0609020204030204" pitchFamily="49" charset="0"/>
              </a:rPr>
              <a:t>  /</a:t>
            </a:r>
            <a:r>
              <a:rPr lang="en-US" sz="2000" dirty="0" err="1">
                <a:latin typeface="Consolas" panose="020B0609020204030204" pitchFamily="49" charset="0"/>
              </a:rPr>
              <a:t>userID</a:t>
            </a:r>
            <a:r>
              <a:rPr lang="en-US" sz="2000" dirty="0">
                <a:latin typeface="Consolas" panose="020B0609020204030204" pitchFamily="49" charset="0"/>
              </a:rPr>
              <a:t>: 12345,</a:t>
            </a:r>
          </a:p>
          <a:p>
            <a:r>
              <a:rPr lang="en-US" sz="2000" dirty="0">
                <a:latin typeface="Consolas" panose="020B0609020204030204" pitchFamily="49" charset="0"/>
              </a:rPr>
              <a:t>  /</a:t>
            </a:r>
            <a:r>
              <a:rPr lang="en-US" sz="2000" dirty="0" err="1">
                <a:latin typeface="Consolas" panose="020B0609020204030204" pitchFamily="49" charset="0"/>
              </a:rPr>
              <a:t>chat_txt</a:t>
            </a:r>
            <a:r>
              <a:rPr lang="en-US" sz="2000" dirty="0">
                <a:latin typeface="Consolas" panose="020B0609020204030204" pitchFamily="49" charset="0"/>
              </a:rPr>
              <a:t>: “hello world!”,</a:t>
            </a:r>
          </a:p>
          <a:p>
            <a:r>
              <a:rPr lang="en-US" sz="2000" dirty="0">
                <a:latin typeface="Consolas" panose="020B0609020204030204" pitchFamily="49" charset="0"/>
              </a:rPr>
              <a:t>  /</a:t>
            </a:r>
            <a:r>
              <a:rPr lang="en-US" sz="2000" dirty="0" err="1">
                <a:latin typeface="Consolas" panose="020B0609020204030204" pitchFamily="49" charset="0"/>
              </a:rPr>
              <a:t>chat_vector</a:t>
            </a:r>
            <a:r>
              <a:rPr lang="en-US" sz="2000" dirty="0">
                <a:latin typeface="Consolas" panose="020B0609020204030204" pitchFamily="49" charset="0"/>
              </a:rPr>
              <a:t>: [0.1,0.5,…],</a:t>
            </a:r>
          </a:p>
          <a:p>
            <a:r>
              <a:rPr lang="en-US" sz="2000" b="1" dirty="0">
                <a:latin typeface="Consolas" panose="020B0609020204030204" pitchFamily="49" charset="0"/>
              </a:rPr>
              <a:t>  ... </a:t>
            </a:r>
          </a:p>
          <a:p>
            <a:r>
              <a:rPr lang="en-US" sz="2000" b="1" dirty="0">
                <a:latin typeface="Consolas" panose="020B0609020204030204" pitchFamily="49" charset="0"/>
              </a:rPr>
              <a:t>}</a:t>
            </a:r>
          </a:p>
          <a:p>
            <a:pPr algn="l"/>
            <a:endParaRPr lang="en-US" sz="2000" dirty="0"/>
          </a:p>
        </p:txBody>
      </p:sp>
      <p:sp>
        <p:nvSpPr>
          <p:cNvPr id="26" name="TextBox 25">
            <a:extLst>
              <a:ext uri="{FF2B5EF4-FFF2-40B4-BE49-F238E27FC236}">
                <a16:creationId xmlns:a16="http://schemas.microsoft.com/office/drawing/2014/main" id="{B84F523F-7BDE-31E9-FB75-D5A625FD31F9}"/>
              </a:ext>
            </a:extLst>
          </p:cNvPr>
          <p:cNvSpPr txBox="1"/>
          <p:nvPr/>
        </p:nvSpPr>
        <p:spPr>
          <a:xfrm>
            <a:off x="7513844" y="2339745"/>
            <a:ext cx="937720" cy="369332"/>
          </a:xfrm>
          <a:prstGeom prst="rect">
            <a:avLst/>
          </a:prstGeom>
          <a:noFill/>
        </p:spPr>
        <p:txBody>
          <a:bodyPr wrap="square" rtlCol="0">
            <a:spAutoFit/>
          </a:bodyPr>
          <a:lstStyle/>
          <a:p>
            <a:r>
              <a:rPr lang="en-US"/>
              <a:t>Encode</a:t>
            </a:r>
          </a:p>
        </p:txBody>
      </p:sp>
      <p:sp>
        <p:nvSpPr>
          <p:cNvPr id="27" name="TextBox 26">
            <a:extLst>
              <a:ext uri="{FF2B5EF4-FFF2-40B4-BE49-F238E27FC236}">
                <a16:creationId xmlns:a16="http://schemas.microsoft.com/office/drawing/2014/main" id="{04E42710-4A8B-136F-E256-036CAADEB0DB}"/>
              </a:ext>
            </a:extLst>
          </p:cNvPr>
          <p:cNvSpPr txBox="1"/>
          <p:nvPr/>
        </p:nvSpPr>
        <p:spPr>
          <a:xfrm>
            <a:off x="7574258" y="3153205"/>
            <a:ext cx="704609" cy="369332"/>
          </a:xfrm>
          <a:prstGeom prst="rect">
            <a:avLst/>
          </a:prstGeom>
          <a:noFill/>
        </p:spPr>
        <p:txBody>
          <a:bodyPr wrap="square" rtlCol="0">
            <a:spAutoFit/>
          </a:bodyPr>
          <a:lstStyle/>
          <a:p>
            <a:pPr algn="ctr"/>
            <a:r>
              <a:rPr lang="en-US"/>
              <a:t>Read</a:t>
            </a:r>
          </a:p>
        </p:txBody>
      </p:sp>
      <p:grpSp>
        <p:nvGrpSpPr>
          <p:cNvPr id="5" name="Group 4">
            <a:extLst>
              <a:ext uri="{FF2B5EF4-FFF2-40B4-BE49-F238E27FC236}">
                <a16:creationId xmlns:a16="http://schemas.microsoft.com/office/drawing/2014/main" id="{DBD17E82-F25E-005F-8212-7EF515D4EB60}"/>
              </a:ext>
            </a:extLst>
          </p:cNvPr>
          <p:cNvGrpSpPr/>
          <p:nvPr/>
        </p:nvGrpSpPr>
        <p:grpSpPr>
          <a:xfrm>
            <a:off x="7531432" y="2743350"/>
            <a:ext cx="917429" cy="389693"/>
            <a:chOff x="4705896" y="2624638"/>
            <a:chExt cx="917429" cy="389693"/>
          </a:xfrm>
        </p:grpSpPr>
        <p:cxnSp>
          <p:nvCxnSpPr>
            <p:cNvPr id="12" name="Straight Arrow Connector 11">
              <a:extLst>
                <a:ext uri="{FF2B5EF4-FFF2-40B4-BE49-F238E27FC236}">
                  <a16:creationId xmlns:a16="http://schemas.microsoft.com/office/drawing/2014/main" id="{F61A4600-A00C-834F-6F8E-41E459B6D52F}"/>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B8C758F-2A19-C04C-6E48-A34736D9A808}"/>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C55CBBB5-D5B9-AFE2-ED11-1E34ECCC705D}"/>
              </a:ext>
            </a:extLst>
          </p:cNvPr>
          <p:cNvGrpSpPr/>
          <p:nvPr/>
        </p:nvGrpSpPr>
        <p:grpSpPr>
          <a:xfrm rot="16200000">
            <a:off x="2081435" y="2481117"/>
            <a:ext cx="291805" cy="878394"/>
            <a:chOff x="6014419" y="1920332"/>
            <a:chExt cx="118343" cy="525273"/>
          </a:xfrm>
        </p:grpSpPr>
        <p:cxnSp>
          <p:nvCxnSpPr>
            <p:cNvPr id="35" name="Straight Arrow Connector 34">
              <a:extLst>
                <a:ext uri="{FF2B5EF4-FFF2-40B4-BE49-F238E27FC236}">
                  <a16:creationId xmlns:a16="http://schemas.microsoft.com/office/drawing/2014/main" id="{55C042BE-A32B-C563-A474-AFBCB956242E}"/>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E551E7F3-1270-448B-8B3B-938550FFA007}"/>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3" name="Arrow: Right 22">
            <a:extLst>
              <a:ext uri="{FF2B5EF4-FFF2-40B4-BE49-F238E27FC236}">
                <a16:creationId xmlns:a16="http://schemas.microsoft.com/office/drawing/2014/main" id="{D3A09E4F-4E4F-82AF-FF3E-D158A8D17711}"/>
              </a:ext>
            </a:extLst>
          </p:cNvPr>
          <p:cNvSpPr/>
          <p:nvPr/>
        </p:nvSpPr>
        <p:spPr bwMode="auto">
          <a:xfrm>
            <a:off x="4647490" y="5143147"/>
            <a:ext cx="2573411" cy="31194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chemeClr val="bg1"/>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8F87F696-5752-E74D-47D9-4A57D9FAA3E1}"/>
              </a:ext>
            </a:extLst>
          </p:cNvPr>
          <p:cNvGrpSpPr/>
          <p:nvPr/>
        </p:nvGrpSpPr>
        <p:grpSpPr>
          <a:xfrm>
            <a:off x="7724548" y="4750107"/>
            <a:ext cx="4298383" cy="1750500"/>
            <a:chOff x="7724548" y="4750108"/>
            <a:chExt cx="4298383" cy="1267359"/>
          </a:xfrm>
        </p:grpSpPr>
        <p:sp>
          <p:nvSpPr>
            <p:cNvPr id="40" name="TextBox 39">
              <a:extLst>
                <a:ext uri="{FF2B5EF4-FFF2-40B4-BE49-F238E27FC236}">
                  <a16:creationId xmlns:a16="http://schemas.microsoft.com/office/drawing/2014/main" id="{420D8269-4B1B-93CD-7AD0-AFC6EC143FCD}"/>
                </a:ext>
              </a:extLst>
            </p:cNvPr>
            <p:cNvSpPr txBox="1"/>
            <p:nvPr/>
          </p:nvSpPr>
          <p:spPr>
            <a:xfrm>
              <a:off x="7724548" y="5683222"/>
              <a:ext cx="2546531" cy="334245"/>
            </a:xfrm>
            <a:prstGeom prst="rect">
              <a:avLst/>
            </a:prstGeom>
            <a:noFill/>
          </p:spPr>
          <p:txBody>
            <a:bodyPr wrap="none" lIns="0" tIns="0" rIns="0" bIns="0" rtlCol="0">
              <a:spAutoFit/>
            </a:bodyPr>
            <a:lstStyle/>
            <a:p>
              <a:pPr algn="l"/>
              <a:r>
                <a:rPr lang="en-US" sz="3000" b="1" u="sng" dirty="0"/>
                <a:t>Sample Query</a:t>
              </a:r>
            </a:p>
          </p:txBody>
        </p:sp>
        <p:sp>
          <p:nvSpPr>
            <p:cNvPr id="41" name="TextBox 40">
              <a:extLst>
                <a:ext uri="{FF2B5EF4-FFF2-40B4-BE49-F238E27FC236}">
                  <a16:creationId xmlns:a16="http://schemas.microsoft.com/office/drawing/2014/main" id="{3466C974-B4CC-896F-C4A3-B038C0695118}"/>
                </a:ext>
              </a:extLst>
            </p:cNvPr>
            <p:cNvSpPr txBox="1"/>
            <p:nvPr/>
          </p:nvSpPr>
          <p:spPr>
            <a:xfrm>
              <a:off x="7793831" y="4750108"/>
              <a:ext cx="4229100" cy="1002734"/>
            </a:xfrm>
            <a:prstGeom prst="rect">
              <a:avLst/>
            </a:prstGeom>
            <a:noFill/>
          </p:spPr>
          <p:txBody>
            <a:bodyPr wrap="square" lIns="0" tIns="0" rIns="0" bIns="0" rtlCol="0">
              <a:spAutoFit/>
            </a:bodyPr>
            <a:lstStyle/>
            <a:p>
              <a:r>
                <a:rPr lang="en-US" i="1" dirty="0"/>
                <a:t>SELECT TOP 10 </a:t>
              </a:r>
              <a:r>
                <a:rPr lang="en-US" dirty="0" err="1">
                  <a:latin typeface="Consolas" panose="020B0609020204030204" pitchFamily="49" charset="0"/>
                </a:rPr>
                <a:t>CustomerChat</a:t>
              </a:r>
              <a:r>
                <a:rPr lang="en-US" i="1" dirty="0"/>
                <a:t> FROM c ORDER BY VectorDistance(</a:t>
              </a:r>
              <a:r>
                <a:rPr lang="en-US" i="1" dirty="0" err="1"/>
                <a:t>c.chat_vector</a:t>
              </a:r>
              <a:r>
                <a:rPr lang="en-US" i="1" dirty="0"/>
                <a:t>, {</a:t>
              </a:r>
              <a:r>
                <a:rPr lang="en-US" i="1" dirty="0" err="1">
                  <a:solidFill>
                    <a:srgbClr val="FFE399"/>
                  </a:solidFill>
                </a:rPr>
                <a:t>queryChatVector</a:t>
              </a:r>
              <a:r>
                <a:rPr lang="en-US" i="1" dirty="0"/>
                <a:t>}) </a:t>
              </a:r>
            </a:p>
            <a:p>
              <a:r>
                <a:rPr lang="en-US" i="1" dirty="0"/>
                <a:t>WHERE </a:t>
              </a:r>
              <a:r>
                <a:rPr lang="en-US" i="1" dirty="0" err="1"/>
                <a:t>c.userId</a:t>
              </a:r>
              <a:r>
                <a:rPr lang="en-US" i="1" dirty="0"/>
                <a:t> = </a:t>
              </a:r>
              <a:r>
                <a:rPr lang="en-US" i="1" dirty="0">
                  <a:solidFill>
                    <a:srgbClr val="FFE399"/>
                  </a:solidFill>
                </a:rPr>
                <a:t>“user“</a:t>
              </a:r>
            </a:p>
            <a:p>
              <a:endParaRPr lang="en-US" dirty="0"/>
            </a:p>
          </p:txBody>
        </p:sp>
      </p:grpSp>
      <p:cxnSp>
        <p:nvCxnSpPr>
          <p:cNvPr id="63" name="Connector: Curved 62">
            <a:extLst>
              <a:ext uri="{FF2B5EF4-FFF2-40B4-BE49-F238E27FC236}">
                <a16:creationId xmlns:a16="http://schemas.microsoft.com/office/drawing/2014/main" id="{44BFC4FF-FACA-4C17-D998-AEA2313D1DC0}"/>
              </a:ext>
            </a:extLst>
          </p:cNvPr>
          <p:cNvCxnSpPr>
            <a:cxnSpLocks/>
          </p:cNvCxnSpPr>
          <p:nvPr/>
        </p:nvCxnSpPr>
        <p:spPr>
          <a:xfrm flipV="1">
            <a:off x="3903137" y="2624638"/>
            <a:ext cx="5698063" cy="2592693"/>
          </a:xfrm>
          <a:prstGeom prst="curvedConnector3">
            <a:avLst>
              <a:gd name="adj1" fmla="val 50000"/>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943C5C6-C1CA-4D74-3799-AE56D35730A4}"/>
              </a:ext>
            </a:extLst>
          </p:cNvPr>
          <p:cNvSpPr txBox="1"/>
          <p:nvPr/>
        </p:nvSpPr>
        <p:spPr>
          <a:xfrm>
            <a:off x="3940726" y="4291377"/>
            <a:ext cx="1988237" cy="461665"/>
          </a:xfrm>
          <a:prstGeom prst="rect">
            <a:avLst/>
          </a:prstGeom>
          <a:noFill/>
        </p:spPr>
        <p:txBody>
          <a:bodyPr wrap="none" lIns="0" tIns="0" rIns="0" bIns="0" rtlCol="0">
            <a:spAutoFit/>
          </a:bodyPr>
          <a:lstStyle/>
          <a:p>
            <a:pPr algn="l"/>
            <a:r>
              <a:rPr lang="en-US" sz="1500" i="1" dirty="0"/>
              <a:t>(Index per shard with </a:t>
            </a:r>
          </a:p>
          <a:p>
            <a:pPr algn="l"/>
            <a:r>
              <a:rPr lang="en-US" sz="1500" i="1" dirty="0"/>
              <a:t>co-located Index terms)</a:t>
            </a:r>
          </a:p>
        </p:txBody>
      </p:sp>
    </p:spTree>
    <p:extLst>
      <p:ext uri="{BB962C8B-B14F-4D97-AF65-F5344CB8AC3E}">
        <p14:creationId xmlns:p14="http://schemas.microsoft.com/office/powerpoint/2010/main" val="263683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4D8299-BDA0-77E1-9083-03E8352556B4}"/>
              </a:ext>
            </a:extLst>
          </p:cNvPr>
          <p:cNvSpPr txBox="1"/>
          <p:nvPr/>
        </p:nvSpPr>
        <p:spPr>
          <a:xfrm>
            <a:off x="6411456" y="1109481"/>
            <a:ext cx="5195327" cy="36009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effectLst/>
              <a:uLnTx/>
              <a:uFillTx/>
              <a:ea typeface="+mn-ea"/>
              <a:cs typeface="+mn-cs"/>
            </a:endParaRPr>
          </a:p>
          <a:p>
            <a:pPr>
              <a:defRPr/>
            </a:pPr>
            <a:r>
              <a:rPr kumimoji="0" lang="en-US" sz="2000" b="1" i="0" u="none" strike="noStrike" kern="1200" cap="none" spc="0" normalizeH="0" baseline="0" noProof="0">
                <a:ln>
                  <a:noFill/>
                </a:ln>
                <a:effectLst/>
                <a:uLnTx/>
                <a:uFillTx/>
                <a:ea typeface="+mn-ea"/>
                <a:cs typeface="+mn-cs"/>
              </a:rPr>
              <a:t>Index:</a:t>
            </a:r>
            <a:r>
              <a:rPr kumimoji="0" lang="en-US" sz="2000" b="0" i="0" u="none" strike="noStrike" kern="1200" cap="none" spc="0" normalizeH="0" baseline="0" noProof="0">
                <a:ln>
                  <a:noFill/>
                </a:ln>
                <a:effectLst/>
                <a:uLnTx/>
                <a:uFillTx/>
                <a:ea typeface="+mn-ea"/>
                <a:cs typeface="+mn-cs"/>
              </a:rPr>
              <a:t> </a:t>
            </a:r>
          </a:p>
          <a:p>
            <a:pPr>
              <a:defRPr/>
            </a:pPr>
            <a:r>
              <a:rPr kumimoji="0" lang="en-US" sz="2000" b="0" i="0" u="none" strike="noStrike" kern="1200" cap="none" spc="0" normalizeH="0" baseline="0" noProof="0">
                <a:ln>
                  <a:noFill/>
                </a:ln>
                <a:effectLst/>
                <a:uLnTx/>
                <a:uFillTx/>
                <a:ea typeface="+mn-ea"/>
                <a:cs typeface="+mn-cs"/>
              </a:rPr>
              <a:t>Directed graph with </a:t>
            </a:r>
            <a:r>
              <a:rPr lang="en-US" sz="2000"/>
              <a:t>o</a:t>
            </a:r>
            <a:r>
              <a:rPr kumimoji="0" lang="en-US" sz="2000" b="0" i="0" u="none" strike="noStrike" kern="1200" cap="none" spc="0" normalizeH="0" baseline="0" noProof="0">
                <a:ln>
                  <a:noFill/>
                </a:ln>
                <a:effectLst/>
                <a:uLnTx/>
                <a:uFillTx/>
                <a:ea typeface="+mn-ea"/>
                <a:cs typeface="+mn-cs"/>
              </a:rPr>
              <a:t>ne vertex per data point/vector.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ea typeface="+mn-ea"/>
                <a:cs typeface="+mn-cs"/>
              </a:rPr>
              <a:t>For query </a:t>
            </a:r>
            <a:r>
              <a:rPr kumimoji="0" lang="en-US" sz="2000" b="1" i="1" u="none" strike="noStrike" kern="1200" cap="none" spc="0" normalizeH="0" baseline="0" noProof="0">
                <a:ln>
                  <a:noFill/>
                </a:ln>
                <a:effectLst/>
                <a:uLnTx/>
                <a:uFillTx/>
                <a:ea typeface="+mn-ea"/>
                <a:cs typeface="+mn-cs"/>
              </a:rPr>
              <a:t>q</a:t>
            </a:r>
            <a:r>
              <a:rPr kumimoji="0" lang="en-US" sz="2000" b="1" i="0" u="none" strike="noStrike" kern="1200" cap="none" spc="0" normalizeH="0" baseline="0" noProof="0">
                <a:ln>
                  <a:noFill/>
                </a:ln>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Start at designated start </a:t>
            </a:r>
            <a:r>
              <a:rPr kumimoji="0" lang="en-US" sz="2000" b="1" i="1" u="none" strike="noStrike" kern="1200" cap="none" spc="0" normalizeH="0" baseline="0" noProof="0">
                <a:ln>
                  <a:noFill/>
                </a:ln>
                <a:effectLst/>
                <a:uLnTx/>
                <a:uFillTx/>
                <a:ea typeface="+mn-ea"/>
                <a:cs typeface="+mn-cs"/>
              </a:rPr>
              <a:t>s</a:t>
            </a:r>
            <a:r>
              <a:rPr kumimoji="0" lang="en-US" sz="2000" b="0" i="0" u="none" strike="noStrike" kern="1200" cap="none" spc="0" normalizeH="0" baseline="0" noProof="0">
                <a:ln>
                  <a:noFill/>
                </a:ln>
                <a:effectLst/>
                <a:uLnTx/>
                <a:uFillTx/>
                <a:ea typeface="+mn-ea"/>
                <a:cs typeface="+mn-cs"/>
              </a:rPr>
              <a:t>, and iterate: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effectLst/>
                <a:uLnTx/>
                <a:uFillTx/>
                <a:ea typeface="+mn-ea"/>
                <a:cs typeface="+mn-cs"/>
              </a:rPr>
              <a:t>compute dist. from </a:t>
            </a:r>
            <a:r>
              <a:rPr kumimoji="0" lang="en-US" sz="2000" b="1" i="1" u="none" strike="noStrike" kern="1200" cap="none" spc="0" normalizeH="0" baseline="0" noProof="0">
                <a:ln>
                  <a:noFill/>
                </a:ln>
                <a:effectLst/>
                <a:uLnTx/>
                <a:uFillTx/>
                <a:ea typeface="+mn-ea"/>
                <a:cs typeface="+mn-cs"/>
              </a:rPr>
              <a:t>q</a:t>
            </a:r>
            <a:r>
              <a:rPr kumimoji="0" lang="en-US" sz="2000" b="0" i="0" u="none" strike="noStrike" kern="1200" cap="none" spc="0" normalizeH="0" baseline="0" noProof="0">
                <a:ln>
                  <a:noFill/>
                </a:ln>
                <a:effectLst/>
                <a:uLnTx/>
                <a:uFillTx/>
                <a:ea typeface="+mn-ea"/>
                <a:cs typeface="+mn-cs"/>
              </a:rPr>
              <a:t> to neighbors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effectLst/>
                <a:uLnTx/>
                <a:uFillTx/>
                <a:ea typeface="+mn-ea"/>
                <a:cs typeface="+mn-cs"/>
              </a:rPr>
              <a:t>hop to node closest to </a:t>
            </a:r>
            <a:r>
              <a:rPr kumimoji="0" lang="en-US" sz="2000" b="1" i="1" u="none" strike="noStrike" kern="1200" cap="none" spc="0" normalizeH="0" baseline="0" noProof="0">
                <a:ln>
                  <a:noFill/>
                </a:ln>
                <a:effectLst/>
                <a:uLnTx/>
                <a:uFillTx/>
                <a:ea typeface="+mn-ea"/>
                <a:cs typeface="+mn-cs"/>
              </a:rPr>
              <a:t>q</a:t>
            </a:r>
            <a:r>
              <a:rPr kumimoji="0" lang="en-US" sz="2000" b="0" i="1" u="none" strike="noStrike" kern="1200" cap="none" spc="0" normalizeH="0" baseline="0" noProof="0">
                <a:ln>
                  <a:noFill/>
                </a:ln>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ea typeface="+mn-ea"/>
                <a:cs typeface="+mn-cs"/>
              </a:rPr>
              <a:t>as long as </a:t>
            </a:r>
            <a:r>
              <a:rPr kumimoji="0" lang="en-US" sz="2000" b="0" i="1" u="none" strike="noStrike" kern="1200" cap="none" spc="0" normalizeH="0" baseline="0" noProof="0">
                <a:ln>
                  <a:noFill/>
                </a:ln>
                <a:effectLst/>
                <a:uLnTx/>
                <a:uFillTx/>
                <a:ea typeface="+mn-ea"/>
                <a:cs typeface="+mn-cs"/>
              </a:rPr>
              <a:t>distance improves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cs typeface="Segoe UI"/>
              </a:rPr>
              <a:t>o9</a:t>
            </a:r>
            <a:endParaRPr kumimoji="0" lang="en-US" sz="2800" b="0" i="0" u="none" strike="noStrike" kern="1200" cap="none" spc="0" normalizeH="0" baseline="0" noProof="0">
              <a:ln>
                <a:noFill/>
              </a:ln>
              <a:effectLst/>
              <a:uLnTx/>
              <a:uFillTx/>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22FA3A5C-9E08-2CD8-DDF7-71F0AC383CF7}"/>
              </a:ext>
            </a:extLst>
          </p:cNvPr>
          <p:cNvPicPr>
            <a:picLocks noChangeAspect="1"/>
          </p:cNvPicPr>
          <p:nvPr/>
        </p:nvPicPr>
        <p:blipFill>
          <a:blip r:embed="rId3">
            <a:extLst>
              <a:ext uri="{28A0092B-C50C-407E-A947-70E740481C1C}">
                <a14:useLocalDpi xmlns:a14="http://schemas.microsoft.com/office/drawing/2010/main" val="0"/>
              </a:ext>
            </a:extLst>
          </a:blip>
          <a:srcRect l="12704" t="12190" r="10088" b="12797"/>
          <a:stretch>
            <a:fillRect/>
          </a:stretch>
        </p:blipFill>
        <p:spPr>
          <a:xfrm>
            <a:off x="1112981" y="1454728"/>
            <a:ext cx="4710545" cy="4576618"/>
          </a:xfrm>
          <a:prstGeom prst="rect">
            <a:avLst/>
          </a:prstGeom>
        </p:spPr>
      </p:pic>
      <p:sp>
        <p:nvSpPr>
          <p:cNvPr id="7" name="Flowchart: Connector 6">
            <a:extLst>
              <a:ext uri="{FF2B5EF4-FFF2-40B4-BE49-F238E27FC236}">
                <a16:creationId xmlns:a16="http://schemas.microsoft.com/office/drawing/2014/main" id="{B49F8F40-A325-BE7B-C6DD-834D6604C0D6}"/>
              </a:ext>
            </a:extLst>
          </p:cNvPr>
          <p:cNvSpPr/>
          <p:nvPr/>
        </p:nvSpPr>
        <p:spPr>
          <a:xfrm>
            <a:off x="3575065" y="3598839"/>
            <a:ext cx="84619" cy="76897"/>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8" name="Flowchart: Connector 7">
            <a:extLst>
              <a:ext uri="{FF2B5EF4-FFF2-40B4-BE49-F238E27FC236}">
                <a16:creationId xmlns:a16="http://schemas.microsoft.com/office/drawing/2014/main" id="{4D2D3B8F-DDFE-329A-246C-82B8683FD1D7}"/>
              </a:ext>
            </a:extLst>
          </p:cNvPr>
          <p:cNvSpPr/>
          <p:nvPr/>
        </p:nvSpPr>
        <p:spPr>
          <a:xfrm>
            <a:off x="2471985" y="4638561"/>
            <a:ext cx="46941" cy="58132"/>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cxnSp>
        <p:nvCxnSpPr>
          <p:cNvPr id="9" name="Straight Connector 8">
            <a:extLst>
              <a:ext uri="{FF2B5EF4-FFF2-40B4-BE49-F238E27FC236}">
                <a16:creationId xmlns:a16="http://schemas.microsoft.com/office/drawing/2014/main" id="{92579E61-2EAD-A04C-D46F-23A0F0C2A50C}"/>
              </a:ext>
            </a:extLst>
          </p:cNvPr>
          <p:cNvCxnSpPr>
            <a:cxnSpLocks/>
          </p:cNvCxnSpPr>
          <p:nvPr/>
        </p:nvCxnSpPr>
        <p:spPr>
          <a:xfrm flipH="1">
            <a:off x="3575066" y="3675737"/>
            <a:ext cx="35218" cy="94438"/>
          </a:xfrm>
          <a:prstGeom prst="line">
            <a:avLst/>
          </a:prstGeom>
          <a:ln w="19050">
            <a:solidFill>
              <a:srgbClr val="C00000"/>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CC2A5C7-625F-3575-B641-48FC998760FD}"/>
              </a:ext>
            </a:extLst>
          </p:cNvPr>
          <p:cNvCxnSpPr>
            <a:cxnSpLocks/>
          </p:cNvCxnSpPr>
          <p:nvPr/>
        </p:nvCxnSpPr>
        <p:spPr>
          <a:xfrm flipH="1">
            <a:off x="3480816" y="3770175"/>
            <a:ext cx="94249" cy="259006"/>
          </a:xfrm>
          <a:prstGeom prst="line">
            <a:avLst/>
          </a:prstGeom>
          <a:ln w="19050">
            <a:solidFill>
              <a:srgbClr val="C00000"/>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FFCBFE3D-4E5D-29FC-FE63-912229E20924}"/>
              </a:ext>
            </a:extLst>
          </p:cNvPr>
          <p:cNvCxnSpPr>
            <a:cxnSpLocks/>
          </p:cNvCxnSpPr>
          <p:nvPr/>
        </p:nvCxnSpPr>
        <p:spPr>
          <a:xfrm flipH="1">
            <a:off x="3378024" y="4029181"/>
            <a:ext cx="102793" cy="306537"/>
          </a:xfrm>
          <a:prstGeom prst="line">
            <a:avLst/>
          </a:prstGeom>
          <a:ln w="19050">
            <a:solidFill>
              <a:srgbClr val="C0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C939B104-1AC4-40DB-E536-BA9045D55253}"/>
              </a:ext>
            </a:extLst>
          </p:cNvPr>
          <p:cNvCxnSpPr>
            <a:cxnSpLocks/>
          </p:cNvCxnSpPr>
          <p:nvPr/>
        </p:nvCxnSpPr>
        <p:spPr>
          <a:xfrm flipH="1">
            <a:off x="3091528" y="4335718"/>
            <a:ext cx="273739" cy="0"/>
          </a:xfrm>
          <a:prstGeom prst="line">
            <a:avLst/>
          </a:prstGeom>
          <a:ln w="19050">
            <a:solidFill>
              <a:srgbClr val="C00000"/>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CF91C62F-B227-38D3-653C-8CD5CBE85756}"/>
              </a:ext>
            </a:extLst>
          </p:cNvPr>
          <p:cNvCxnSpPr>
            <a:cxnSpLocks/>
          </p:cNvCxnSpPr>
          <p:nvPr/>
        </p:nvCxnSpPr>
        <p:spPr>
          <a:xfrm flipH="1">
            <a:off x="2761672" y="4335718"/>
            <a:ext cx="329856" cy="208573"/>
          </a:xfrm>
          <a:prstGeom prst="line">
            <a:avLst/>
          </a:prstGeom>
          <a:ln w="19050">
            <a:solidFill>
              <a:srgbClr val="C00000"/>
            </a:solidFill>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7F9432F1-EF90-49C5-5A45-01360FAF0ACE}"/>
              </a:ext>
            </a:extLst>
          </p:cNvPr>
          <p:cNvSpPr txBox="1"/>
          <p:nvPr/>
        </p:nvSpPr>
        <p:spPr>
          <a:xfrm>
            <a:off x="3560457" y="3268099"/>
            <a:ext cx="195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entury Schoolbook" panose="02040604050505020304"/>
                <a:ea typeface="+mn-ea"/>
                <a:cs typeface="+mn-cs"/>
              </a:rPr>
              <a:t>s</a:t>
            </a:r>
            <a:endParaRPr kumimoji="0" lang="en-US" sz="1800" b="1" i="1" u="none" strike="noStrike" kern="1200" cap="none" spc="0" normalizeH="0" baseline="0" noProof="0">
              <a:ln>
                <a:noFill/>
              </a:ln>
              <a:solidFill>
                <a:prstClr val="black"/>
              </a:solidFill>
              <a:effectLst/>
              <a:uLnTx/>
              <a:uFillTx/>
              <a:latin typeface="Century Schoolbook" panose="02040604050505020304"/>
              <a:ea typeface="+mn-ea"/>
              <a:cs typeface="+mn-cs"/>
            </a:endParaRPr>
          </a:p>
        </p:txBody>
      </p:sp>
      <p:sp>
        <p:nvSpPr>
          <p:cNvPr id="15" name="TextBox 14">
            <a:extLst>
              <a:ext uri="{FF2B5EF4-FFF2-40B4-BE49-F238E27FC236}">
                <a16:creationId xmlns:a16="http://schemas.microsoft.com/office/drawing/2014/main" id="{E10D7644-BD15-2561-7EE9-14CB3B7DA4AC}"/>
              </a:ext>
            </a:extLst>
          </p:cNvPr>
          <p:cNvSpPr txBox="1"/>
          <p:nvPr/>
        </p:nvSpPr>
        <p:spPr>
          <a:xfrm>
            <a:off x="2487933" y="4544291"/>
            <a:ext cx="195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entury Schoolbook" panose="02040604050505020304"/>
                <a:ea typeface="+mn-ea"/>
                <a:cs typeface="+mn-cs"/>
              </a:rPr>
              <a:t>q</a:t>
            </a:r>
            <a:endParaRPr kumimoji="0" lang="en-US" sz="1800" b="1" i="1" u="none" strike="noStrike" kern="1200" cap="none" spc="0" normalizeH="0" baseline="0" noProof="0">
              <a:ln>
                <a:noFill/>
              </a:ln>
              <a:solidFill>
                <a:prstClr val="black"/>
              </a:solidFill>
              <a:effectLst/>
              <a:uLnTx/>
              <a:uFillTx/>
              <a:latin typeface="Century Schoolbook" panose="02040604050505020304"/>
              <a:ea typeface="+mn-ea"/>
              <a:cs typeface="+mn-cs"/>
            </a:endParaRPr>
          </a:p>
        </p:txBody>
      </p:sp>
      <p:sp>
        <p:nvSpPr>
          <p:cNvPr id="31" name="Title 3">
            <a:extLst>
              <a:ext uri="{FF2B5EF4-FFF2-40B4-BE49-F238E27FC236}">
                <a16:creationId xmlns:a16="http://schemas.microsoft.com/office/drawing/2014/main" id="{410D0F3D-0DEB-E06F-1886-220D7A38AADB}"/>
              </a:ext>
            </a:extLst>
          </p:cNvPr>
          <p:cNvSpPr txBox="1">
            <a:spLocks/>
          </p:cNvSpPr>
          <p:nvPr/>
        </p:nvSpPr>
        <p:spPr>
          <a:xfrm>
            <a:off x="144011" y="308123"/>
            <a:ext cx="11903977"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457200">
              <a:spcBef>
                <a:spcPts val="0"/>
              </a:spcBef>
              <a:defRPr/>
            </a:pPr>
            <a:r>
              <a:rPr lang="en-US" sz="4000" b="1" spc="0">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rPr>
              <a:t>DiskANN: A Graph-based Vector Indexing Library</a:t>
            </a:r>
          </a:p>
        </p:txBody>
      </p:sp>
    </p:spTree>
    <p:extLst>
      <p:ext uri="{BB962C8B-B14F-4D97-AF65-F5344CB8AC3E}">
        <p14:creationId xmlns:p14="http://schemas.microsoft.com/office/powerpoint/2010/main" val="2998025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814F8F-028A-A646-5684-750D02711FF7}"/>
              </a:ext>
            </a:extLst>
          </p:cNvPr>
          <p:cNvSpPr>
            <a:spLocks noGrp="1"/>
          </p:cNvSpPr>
          <p:nvPr>
            <p:ph idx="1"/>
          </p:nvPr>
        </p:nvSpPr>
        <p:spPr>
          <a:xfrm>
            <a:off x="705429" y="5218636"/>
            <a:ext cx="2980240" cy="1292662"/>
          </a:xfrm>
        </p:spPr>
        <p:txBody>
          <a:bodyPr/>
          <a:lstStyle/>
          <a:p>
            <a:pPr marL="0" indent="0">
              <a:buNone/>
            </a:pPr>
            <a:r>
              <a:rPr lang="en-US" sz="2000"/>
              <a:t>3.</a:t>
            </a:r>
          </a:p>
          <a:p>
            <a:pPr marL="0" indent="0">
              <a:buNone/>
            </a:pPr>
            <a:r>
              <a:rPr lang="en-US" sz="2000"/>
              <a:t>Post-Filtering for arbitrary predicates + tenant filtering yields low recall. </a:t>
            </a:r>
          </a:p>
        </p:txBody>
      </p:sp>
      <p:sp>
        <p:nvSpPr>
          <p:cNvPr id="6" name="Content Placeholder 2">
            <a:extLst>
              <a:ext uri="{FF2B5EF4-FFF2-40B4-BE49-F238E27FC236}">
                <a16:creationId xmlns:a16="http://schemas.microsoft.com/office/drawing/2014/main" id="{325092EE-7D33-60BA-0DEE-7ED2033379C3}"/>
              </a:ext>
            </a:extLst>
          </p:cNvPr>
          <p:cNvSpPr txBox="1">
            <a:spLocks/>
          </p:cNvSpPr>
          <p:nvPr/>
        </p:nvSpPr>
        <p:spPr>
          <a:xfrm>
            <a:off x="8754070" y="5572848"/>
            <a:ext cx="3067322"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Use fast predicate evaluation to guide graph navigation of the query, yields more results.</a:t>
            </a:r>
          </a:p>
        </p:txBody>
      </p:sp>
      <p:sp>
        <p:nvSpPr>
          <p:cNvPr id="7" name="Title 3">
            <a:extLst>
              <a:ext uri="{FF2B5EF4-FFF2-40B4-BE49-F238E27FC236}">
                <a16:creationId xmlns:a16="http://schemas.microsoft.com/office/drawing/2014/main" id="{F4FA89A4-214B-AD69-7907-3740C8F1F766}"/>
              </a:ext>
            </a:extLst>
          </p:cNvPr>
          <p:cNvSpPr txBox="1">
            <a:spLocks/>
          </p:cNvSpPr>
          <p:nvPr/>
        </p:nvSpPr>
        <p:spPr>
          <a:xfrm>
            <a:off x="144011" y="308123"/>
            <a:ext cx="11903977"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457200">
              <a:spcBef>
                <a:spcPts val="0"/>
              </a:spcBef>
              <a:defRPr/>
            </a:pPr>
            <a:r>
              <a:rPr lang="en-US" sz="4000" b="1" spc="0" err="1">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rPr>
              <a:t>CosmosDB</a:t>
            </a:r>
            <a:r>
              <a:rPr lang="en-US" sz="4000" b="1" spc="0">
                <a:gradFill>
                  <a:gsLst>
                    <a:gs pos="0">
                      <a:srgbClr val="FFA38B"/>
                    </a:gs>
                    <a:gs pos="32000">
                      <a:srgbClr val="D59ED7"/>
                    </a:gs>
                    <a:gs pos="68000">
                      <a:srgbClr val="8DC8E8"/>
                    </a:gs>
                    <a:gs pos="100000">
                      <a:srgbClr val="49C5B1"/>
                    </a:gs>
                  </a:gsLst>
                  <a:path path="circle">
                    <a:fillToRect l="100000" t="100000"/>
                  </a:path>
                </a:gradFill>
                <a:latin typeface="Segoe UI Semibold" panose="020B0502040204020203" pitchFamily="34" charset="0"/>
              </a:rPr>
              <a:t> Constraints and DiskANN Innovations</a:t>
            </a:r>
          </a:p>
        </p:txBody>
      </p:sp>
      <p:sp>
        <p:nvSpPr>
          <p:cNvPr id="2" name="TextBox 1">
            <a:extLst>
              <a:ext uri="{FF2B5EF4-FFF2-40B4-BE49-F238E27FC236}">
                <a16:creationId xmlns:a16="http://schemas.microsoft.com/office/drawing/2014/main" id="{22C44E51-EC4E-0861-8078-2F9C3C58257A}"/>
              </a:ext>
            </a:extLst>
          </p:cNvPr>
          <p:cNvSpPr txBox="1"/>
          <p:nvPr/>
        </p:nvSpPr>
        <p:spPr>
          <a:xfrm>
            <a:off x="705428" y="993033"/>
            <a:ext cx="3168073" cy="1846659"/>
          </a:xfrm>
          <a:prstGeom prst="rect">
            <a:avLst/>
          </a:prstGeom>
          <a:noFill/>
        </p:spPr>
        <p:txBody>
          <a:bodyPr wrap="square" lIns="0" tIns="0" rIns="0" bIns="0" rtlCol="0">
            <a:spAutoFit/>
          </a:bodyPr>
          <a:lstStyle/>
          <a:p>
            <a:r>
              <a:rPr lang="en-US" sz="2000"/>
              <a:t>1. </a:t>
            </a:r>
          </a:p>
          <a:p>
            <a:r>
              <a:rPr lang="en-US" sz="2000"/>
              <a:t>Continuous updates interleaved with queries, served without latency spikes that index rebuilds or segment merges cause.</a:t>
            </a:r>
          </a:p>
        </p:txBody>
      </p:sp>
      <p:sp>
        <p:nvSpPr>
          <p:cNvPr id="5" name="TextBox 4">
            <a:extLst>
              <a:ext uri="{FF2B5EF4-FFF2-40B4-BE49-F238E27FC236}">
                <a16:creationId xmlns:a16="http://schemas.microsoft.com/office/drawing/2014/main" id="{4576D711-16C8-8FFD-1C2A-0CCF63604842}"/>
              </a:ext>
            </a:extLst>
          </p:cNvPr>
          <p:cNvSpPr txBox="1"/>
          <p:nvPr/>
        </p:nvSpPr>
        <p:spPr>
          <a:xfrm>
            <a:off x="8709890" y="1362364"/>
            <a:ext cx="3024909" cy="1477328"/>
          </a:xfrm>
          <a:prstGeom prst="rect">
            <a:avLst/>
          </a:prstGeom>
          <a:noFill/>
        </p:spPr>
        <p:txBody>
          <a:bodyPr wrap="square">
            <a:spAutoFit/>
          </a:bodyPr>
          <a:lstStyle/>
          <a:p>
            <a:r>
              <a:rPr lang="en-US"/>
              <a:t>+</a:t>
            </a:r>
          </a:p>
          <a:p>
            <a:endParaRPr lang="en-US"/>
          </a:p>
          <a:p>
            <a:r>
              <a:rPr lang="en-US"/>
              <a:t>In-place update of graph edges in index for each Insert / Delete in LSN order.</a:t>
            </a:r>
          </a:p>
        </p:txBody>
      </p:sp>
      <p:sp>
        <p:nvSpPr>
          <p:cNvPr id="11" name="Arrow: Right 10">
            <a:extLst>
              <a:ext uri="{FF2B5EF4-FFF2-40B4-BE49-F238E27FC236}">
                <a16:creationId xmlns:a16="http://schemas.microsoft.com/office/drawing/2014/main" id="{B8CDCF0D-9A76-9618-5AF6-EBB3E54177E5}"/>
              </a:ext>
            </a:extLst>
          </p:cNvPr>
          <p:cNvSpPr/>
          <p:nvPr/>
        </p:nvSpPr>
        <p:spPr bwMode="auto">
          <a:xfrm>
            <a:off x="5811980" y="1939636"/>
            <a:ext cx="976749" cy="24946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C732F22D-9167-23EC-77E8-FB7DA1353EFB}"/>
              </a:ext>
            </a:extLst>
          </p:cNvPr>
          <p:cNvSpPr txBox="1"/>
          <p:nvPr/>
        </p:nvSpPr>
        <p:spPr>
          <a:xfrm>
            <a:off x="705428" y="3198152"/>
            <a:ext cx="2856348" cy="1846659"/>
          </a:xfrm>
          <a:prstGeom prst="rect">
            <a:avLst/>
          </a:prstGeom>
          <a:noFill/>
        </p:spPr>
        <p:txBody>
          <a:bodyPr wrap="square" lIns="0" tIns="0" rIns="0" bIns="0" rtlCol="0">
            <a:spAutoFit/>
          </a:bodyPr>
          <a:lstStyle/>
          <a:p>
            <a:r>
              <a:rPr lang="en-US" sz="2000"/>
              <a:t>2. </a:t>
            </a:r>
          </a:p>
          <a:p>
            <a:r>
              <a:rPr lang="en-US" sz="2000"/>
              <a:t>Multi-tenant system has limited DRAM and CPU, Vectors too expensive to store In-memory for perf.</a:t>
            </a:r>
          </a:p>
          <a:p>
            <a:pPr algn="l"/>
            <a:endParaRPr lang="en-US" sz="2000" err="1"/>
          </a:p>
        </p:txBody>
      </p:sp>
      <p:sp>
        <p:nvSpPr>
          <p:cNvPr id="14" name="TextBox 13">
            <a:extLst>
              <a:ext uri="{FF2B5EF4-FFF2-40B4-BE49-F238E27FC236}">
                <a16:creationId xmlns:a16="http://schemas.microsoft.com/office/drawing/2014/main" id="{BC1F7A11-E8EB-A62E-03F6-7570B4D23BFE}"/>
              </a:ext>
            </a:extLst>
          </p:cNvPr>
          <p:cNvSpPr txBox="1"/>
          <p:nvPr/>
        </p:nvSpPr>
        <p:spPr>
          <a:xfrm>
            <a:off x="8709890" y="3513937"/>
            <a:ext cx="3338098" cy="1200329"/>
          </a:xfrm>
          <a:prstGeom prst="rect">
            <a:avLst/>
          </a:prstGeom>
          <a:noFill/>
        </p:spPr>
        <p:txBody>
          <a:bodyPr wrap="square">
            <a:spAutoFit/>
          </a:bodyPr>
          <a:lstStyle/>
          <a:p>
            <a:r>
              <a:rPr lang="en-US"/>
              <a:t>Re-design DiskANN to process updates with only quantized representations of vectors cached by Cosmos DB.</a:t>
            </a:r>
          </a:p>
        </p:txBody>
      </p:sp>
      <p:grpSp>
        <p:nvGrpSpPr>
          <p:cNvPr id="75" name="Group 74">
            <a:extLst>
              <a:ext uri="{FF2B5EF4-FFF2-40B4-BE49-F238E27FC236}">
                <a16:creationId xmlns:a16="http://schemas.microsoft.com/office/drawing/2014/main" id="{B10B4D4A-D14D-0F41-7083-FD41E5EA5E54}"/>
              </a:ext>
            </a:extLst>
          </p:cNvPr>
          <p:cNvGrpSpPr/>
          <p:nvPr/>
        </p:nvGrpSpPr>
        <p:grpSpPr>
          <a:xfrm>
            <a:off x="4077855" y="1260764"/>
            <a:ext cx="1325418" cy="1478715"/>
            <a:chOff x="4077855" y="1260764"/>
            <a:chExt cx="1325418" cy="1478715"/>
          </a:xfrm>
        </p:grpSpPr>
        <p:sp>
          <p:nvSpPr>
            <p:cNvPr id="16" name="Rectangle: Single Corner Rounded 15">
              <a:extLst>
                <a:ext uri="{FF2B5EF4-FFF2-40B4-BE49-F238E27FC236}">
                  <a16:creationId xmlns:a16="http://schemas.microsoft.com/office/drawing/2014/main" id="{6BD78267-CB34-D340-9807-91127B3149B8}"/>
                </a:ext>
              </a:extLst>
            </p:cNvPr>
            <p:cNvSpPr/>
            <p:nvPr/>
          </p:nvSpPr>
          <p:spPr bwMode="auto">
            <a:xfrm>
              <a:off x="4077855" y="1260764"/>
              <a:ext cx="235527" cy="203200"/>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Rectangle: Single Corner Rounded 16">
              <a:extLst>
                <a:ext uri="{FF2B5EF4-FFF2-40B4-BE49-F238E27FC236}">
                  <a16:creationId xmlns:a16="http://schemas.microsoft.com/office/drawing/2014/main" id="{DB55A37D-9901-27F7-B944-DBAD46157388}"/>
                </a:ext>
              </a:extLst>
            </p:cNvPr>
            <p:cNvSpPr/>
            <p:nvPr/>
          </p:nvSpPr>
          <p:spPr bwMode="auto">
            <a:xfrm>
              <a:off x="4373418" y="1260764"/>
              <a:ext cx="235527" cy="203200"/>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8" name="Rectangle: Single Corner Rounded 17">
              <a:extLst>
                <a:ext uri="{FF2B5EF4-FFF2-40B4-BE49-F238E27FC236}">
                  <a16:creationId xmlns:a16="http://schemas.microsoft.com/office/drawing/2014/main" id="{6C6883C3-B08F-AFAF-1A52-394B3CFE325A}"/>
                </a:ext>
              </a:extLst>
            </p:cNvPr>
            <p:cNvSpPr/>
            <p:nvPr/>
          </p:nvSpPr>
          <p:spPr bwMode="auto">
            <a:xfrm>
              <a:off x="4668981" y="1260764"/>
              <a:ext cx="235527" cy="203200"/>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9" name="Rectangle: Single Corner Rounded 18">
              <a:extLst>
                <a:ext uri="{FF2B5EF4-FFF2-40B4-BE49-F238E27FC236}">
                  <a16:creationId xmlns:a16="http://schemas.microsoft.com/office/drawing/2014/main" id="{C29DCC08-6AAD-C89B-0A63-CF014D91B294}"/>
                </a:ext>
              </a:extLst>
            </p:cNvPr>
            <p:cNvSpPr/>
            <p:nvPr/>
          </p:nvSpPr>
          <p:spPr bwMode="auto">
            <a:xfrm>
              <a:off x="4077855" y="1511595"/>
              <a:ext cx="475672" cy="340295"/>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00" err="1">
                <a:solidFill>
                  <a:schemeClr val="bg1"/>
                </a:solidFill>
                <a:ea typeface="Segoe UI" pitchFamily="34" charset="0"/>
                <a:cs typeface="Segoe UI" pitchFamily="34" charset="0"/>
              </a:endParaRPr>
            </a:p>
          </p:txBody>
        </p:sp>
        <p:sp>
          <p:nvSpPr>
            <p:cNvPr id="21" name="Rectangle: Single Corner Rounded 20">
              <a:extLst>
                <a:ext uri="{FF2B5EF4-FFF2-40B4-BE49-F238E27FC236}">
                  <a16:creationId xmlns:a16="http://schemas.microsoft.com/office/drawing/2014/main" id="{53F8184F-C01D-031F-D317-7CE2331C72EE}"/>
                </a:ext>
              </a:extLst>
            </p:cNvPr>
            <p:cNvSpPr/>
            <p:nvPr/>
          </p:nvSpPr>
          <p:spPr bwMode="auto">
            <a:xfrm>
              <a:off x="4595399" y="1517662"/>
              <a:ext cx="697037" cy="334227"/>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2" name="Rectangle: Single Corner Rounded 21">
              <a:extLst>
                <a:ext uri="{FF2B5EF4-FFF2-40B4-BE49-F238E27FC236}">
                  <a16:creationId xmlns:a16="http://schemas.microsoft.com/office/drawing/2014/main" id="{6F994C8D-94C1-A71E-CE2F-5BD7CA949871}"/>
                </a:ext>
              </a:extLst>
            </p:cNvPr>
            <p:cNvSpPr/>
            <p:nvPr/>
          </p:nvSpPr>
          <p:spPr bwMode="auto">
            <a:xfrm>
              <a:off x="4077855" y="1900970"/>
              <a:ext cx="1325418" cy="838509"/>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chemeClr val="bg1"/>
                  </a:solidFill>
                  <a:ea typeface="Segoe UI" pitchFamily="34" charset="0"/>
                  <a:cs typeface="Segoe UI" pitchFamily="34" charset="0"/>
                </a:rPr>
                <a:t>Segment Index</a:t>
              </a:r>
            </a:p>
          </p:txBody>
        </p:sp>
      </p:grpSp>
      <p:sp>
        <p:nvSpPr>
          <p:cNvPr id="23" name="Rectangle: Single Corner Rounded 22">
            <a:extLst>
              <a:ext uri="{FF2B5EF4-FFF2-40B4-BE49-F238E27FC236}">
                <a16:creationId xmlns:a16="http://schemas.microsoft.com/office/drawing/2014/main" id="{4DD45CBC-7DDA-A02F-A70F-4409C9CEB300}"/>
              </a:ext>
            </a:extLst>
          </p:cNvPr>
          <p:cNvSpPr/>
          <p:nvPr/>
        </p:nvSpPr>
        <p:spPr bwMode="auto">
          <a:xfrm>
            <a:off x="7122392" y="1262487"/>
            <a:ext cx="1429327" cy="1476992"/>
          </a:xfrm>
          <a:prstGeom prst="round1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chemeClr val="bg1"/>
                </a:solidFill>
                <a:ea typeface="Segoe UI" pitchFamily="34" charset="0"/>
                <a:cs typeface="Segoe UI" pitchFamily="34" charset="0"/>
              </a:rPr>
              <a:t>One Vector Index</a:t>
            </a:r>
          </a:p>
        </p:txBody>
      </p:sp>
      <p:grpSp>
        <p:nvGrpSpPr>
          <p:cNvPr id="74" name="Group 73">
            <a:extLst>
              <a:ext uri="{FF2B5EF4-FFF2-40B4-BE49-F238E27FC236}">
                <a16:creationId xmlns:a16="http://schemas.microsoft.com/office/drawing/2014/main" id="{69D7E475-2A8E-3AE3-77DB-80D2FA4983E5}"/>
              </a:ext>
            </a:extLst>
          </p:cNvPr>
          <p:cNvGrpSpPr/>
          <p:nvPr/>
        </p:nvGrpSpPr>
        <p:grpSpPr>
          <a:xfrm>
            <a:off x="3873501" y="3357418"/>
            <a:ext cx="1732971" cy="1330037"/>
            <a:chOff x="3873501" y="3357418"/>
            <a:chExt cx="1732971" cy="1330037"/>
          </a:xfrm>
        </p:grpSpPr>
        <p:sp>
          <p:nvSpPr>
            <p:cNvPr id="24" name="Flowchart: Magnetic Disk 23">
              <a:extLst>
                <a:ext uri="{FF2B5EF4-FFF2-40B4-BE49-F238E27FC236}">
                  <a16:creationId xmlns:a16="http://schemas.microsoft.com/office/drawing/2014/main" id="{865964ED-D4D2-4BDD-B75B-07F6FD5159B7}"/>
                </a:ext>
              </a:extLst>
            </p:cNvPr>
            <p:cNvSpPr/>
            <p:nvPr/>
          </p:nvSpPr>
          <p:spPr bwMode="auto">
            <a:xfrm>
              <a:off x="3873501" y="3999345"/>
              <a:ext cx="1626754" cy="688110"/>
            </a:xfrm>
            <a:prstGeom prst="flowChartMagneticDisk">
              <a:avLst/>
            </a:prstGeom>
            <a:solidFill>
              <a:srgbClr val="FFA38B"/>
            </a:solidFill>
            <a:ln>
              <a:solidFill>
                <a:srgbClr val="15223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chemeClr val="bg1"/>
                  </a:solidFill>
                  <a:ea typeface="Segoe UI" pitchFamily="34" charset="0"/>
                  <a:cs typeface="Segoe UI" pitchFamily="34" charset="0"/>
                </a:rPr>
                <a:t>SSD</a:t>
              </a:r>
            </a:p>
          </p:txBody>
        </p:sp>
        <p:sp>
          <p:nvSpPr>
            <p:cNvPr id="25" name="Rectangle: Single Corner Rounded 24">
              <a:extLst>
                <a:ext uri="{FF2B5EF4-FFF2-40B4-BE49-F238E27FC236}">
                  <a16:creationId xmlns:a16="http://schemas.microsoft.com/office/drawing/2014/main" id="{0F36990E-AA06-37BA-B74C-A8E15A439370}"/>
                </a:ext>
              </a:extLst>
            </p:cNvPr>
            <p:cNvSpPr/>
            <p:nvPr/>
          </p:nvSpPr>
          <p:spPr bwMode="auto">
            <a:xfrm>
              <a:off x="3880428" y="3357418"/>
              <a:ext cx="660400" cy="452854"/>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700" b="1">
                <a:solidFill>
                  <a:schemeClr val="bg1"/>
                </a:solidFill>
                <a:ea typeface="Segoe UI" pitchFamily="34" charset="0"/>
                <a:cs typeface="Segoe UI" pitchFamily="34" charset="0"/>
              </a:endParaRPr>
            </a:p>
            <a:p>
              <a:pPr algn="ctr" defTabSz="932472" fontAlgn="base">
                <a:spcBef>
                  <a:spcPct val="0"/>
                </a:spcBef>
                <a:spcAft>
                  <a:spcPct val="0"/>
                </a:spcAft>
              </a:pPr>
              <a:r>
                <a:rPr lang="en-US" sz="700" b="1">
                  <a:solidFill>
                    <a:schemeClr val="bg1"/>
                  </a:solidFill>
                  <a:ea typeface="Segoe UI" pitchFamily="34" charset="0"/>
                  <a:cs typeface="Segoe UI" pitchFamily="34" charset="0"/>
                </a:rPr>
                <a:t>DRAM</a:t>
              </a:r>
            </a:p>
          </p:txBody>
        </p:sp>
        <p:grpSp>
          <p:nvGrpSpPr>
            <p:cNvPr id="48" name="Group 47">
              <a:extLst>
                <a:ext uri="{FF2B5EF4-FFF2-40B4-BE49-F238E27FC236}">
                  <a16:creationId xmlns:a16="http://schemas.microsoft.com/office/drawing/2014/main" id="{2921B990-2224-B83A-9AA2-C17CBB11657E}"/>
                </a:ext>
              </a:extLst>
            </p:cNvPr>
            <p:cNvGrpSpPr/>
            <p:nvPr/>
          </p:nvGrpSpPr>
          <p:grpSpPr>
            <a:xfrm>
              <a:off x="4608944" y="3433406"/>
              <a:ext cx="997528" cy="304984"/>
              <a:chOff x="4608944" y="3433406"/>
              <a:chExt cx="997528" cy="304984"/>
            </a:xfrm>
          </p:grpSpPr>
          <p:sp>
            <p:nvSpPr>
              <p:cNvPr id="29" name="Rectangle 28">
                <a:extLst>
                  <a:ext uri="{FF2B5EF4-FFF2-40B4-BE49-F238E27FC236}">
                    <a16:creationId xmlns:a16="http://schemas.microsoft.com/office/drawing/2014/main" id="{AC4EC321-6C61-5284-1CF8-A233F1991D72}"/>
                  </a:ext>
                </a:extLst>
              </p:cNvPr>
              <p:cNvSpPr/>
              <p:nvPr/>
            </p:nvSpPr>
            <p:spPr bwMode="auto">
              <a:xfrm>
                <a:off x="4608945" y="3433406"/>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8A642339-EB89-332E-A949-3EB26B10C3D9}"/>
                  </a:ext>
                </a:extLst>
              </p:cNvPr>
              <p:cNvSpPr/>
              <p:nvPr/>
            </p:nvSpPr>
            <p:spPr bwMode="auto">
              <a:xfrm>
                <a:off x="4608945" y="3551140"/>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4E181617-D93B-7787-DE9D-186F0541D173}"/>
                  </a:ext>
                </a:extLst>
              </p:cNvPr>
              <p:cNvSpPr/>
              <p:nvPr/>
            </p:nvSpPr>
            <p:spPr bwMode="auto">
              <a:xfrm>
                <a:off x="4608944" y="3668874"/>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grpSp>
      <p:grpSp>
        <p:nvGrpSpPr>
          <p:cNvPr id="78" name="Group 77">
            <a:extLst>
              <a:ext uri="{FF2B5EF4-FFF2-40B4-BE49-F238E27FC236}">
                <a16:creationId xmlns:a16="http://schemas.microsoft.com/office/drawing/2014/main" id="{FFC8552B-8780-0995-DB3A-700B396D6A2C}"/>
              </a:ext>
            </a:extLst>
          </p:cNvPr>
          <p:cNvGrpSpPr/>
          <p:nvPr/>
        </p:nvGrpSpPr>
        <p:grpSpPr>
          <a:xfrm>
            <a:off x="7024257" y="3357418"/>
            <a:ext cx="1626754" cy="1330037"/>
            <a:chOff x="7024257" y="3357418"/>
            <a:chExt cx="1626754" cy="1330037"/>
          </a:xfrm>
        </p:grpSpPr>
        <p:sp>
          <p:nvSpPr>
            <p:cNvPr id="27" name="Flowchart: Magnetic Disk 26">
              <a:extLst>
                <a:ext uri="{FF2B5EF4-FFF2-40B4-BE49-F238E27FC236}">
                  <a16:creationId xmlns:a16="http://schemas.microsoft.com/office/drawing/2014/main" id="{96806544-4E1D-B738-B5C9-1E0951FC7C1F}"/>
                </a:ext>
              </a:extLst>
            </p:cNvPr>
            <p:cNvSpPr/>
            <p:nvPr/>
          </p:nvSpPr>
          <p:spPr bwMode="auto">
            <a:xfrm>
              <a:off x="7024257" y="3999345"/>
              <a:ext cx="1626754" cy="688110"/>
            </a:xfrm>
            <a:prstGeom prst="flowChartMagneticDisk">
              <a:avLst/>
            </a:prstGeom>
            <a:solidFill>
              <a:srgbClr val="FFA38B"/>
            </a:solidFill>
            <a:ln>
              <a:solidFill>
                <a:srgbClr val="15223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chemeClr val="bg1"/>
                  </a:solidFill>
                  <a:ea typeface="Segoe UI" pitchFamily="34" charset="0"/>
                  <a:cs typeface="Segoe UI" pitchFamily="34" charset="0"/>
                </a:rPr>
                <a:t>SSD</a:t>
              </a:r>
            </a:p>
          </p:txBody>
        </p:sp>
        <p:sp>
          <p:nvSpPr>
            <p:cNvPr id="28" name="Rectangle: Single Corner Rounded 27">
              <a:extLst>
                <a:ext uri="{FF2B5EF4-FFF2-40B4-BE49-F238E27FC236}">
                  <a16:creationId xmlns:a16="http://schemas.microsoft.com/office/drawing/2014/main" id="{35900625-68CB-7619-8FC8-845C8427E374}"/>
                </a:ext>
              </a:extLst>
            </p:cNvPr>
            <p:cNvSpPr/>
            <p:nvPr/>
          </p:nvSpPr>
          <p:spPr bwMode="auto">
            <a:xfrm>
              <a:off x="7024257" y="3357418"/>
              <a:ext cx="728517" cy="498764"/>
            </a:xfrm>
            <a:prstGeom prst="round1Rect">
              <a:avLst/>
            </a:prstGeom>
            <a:solidFill>
              <a:srgbClr val="FFA38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700" b="1">
                <a:solidFill>
                  <a:schemeClr val="bg1"/>
                </a:solidFill>
                <a:ea typeface="Segoe UI" pitchFamily="34" charset="0"/>
                <a:cs typeface="Segoe UI" pitchFamily="34" charset="0"/>
              </a:endParaRPr>
            </a:p>
            <a:p>
              <a:pPr defTabSz="932472" fontAlgn="base">
                <a:spcBef>
                  <a:spcPct val="0"/>
                </a:spcBef>
                <a:spcAft>
                  <a:spcPct val="0"/>
                </a:spcAft>
              </a:pPr>
              <a:r>
                <a:rPr lang="en-US" sz="700" b="1">
                  <a:solidFill>
                    <a:schemeClr val="bg1"/>
                  </a:solidFill>
                  <a:ea typeface="Segoe UI" pitchFamily="34" charset="0"/>
                  <a:cs typeface="Segoe UI" pitchFamily="34" charset="0"/>
                </a:rPr>
                <a:t>DRAM</a:t>
              </a:r>
            </a:p>
          </p:txBody>
        </p:sp>
        <p:grpSp>
          <p:nvGrpSpPr>
            <p:cNvPr id="47" name="Group 46">
              <a:extLst>
                <a:ext uri="{FF2B5EF4-FFF2-40B4-BE49-F238E27FC236}">
                  <a16:creationId xmlns:a16="http://schemas.microsoft.com/office/drawing/2014/main" id="{E1A97867-380E-550D-97DC-921BB4604AC4}"/>
                </a:ext>
              </a:extLst>
            </p:cNvPr>
            <p:cNvGrpSpPr/>
            <p:nvPr/>
          </p:nvGrpSpPr>
          <p:grpSpPr>
            <a:xfrm>
              <a:off x="7684656" y="4241830"/>
              <a:ext cx="945215" cy="314877"/>
              <a:chOff x="8092209" y="4241830"/>
              <a:chExt cx="945215" cy="314877"/>
            </a:xfrm>
          </p:grpSpPr>
          <p:sp>
            <p:nvSpPr>
              <p:cNvPr id="32" name="Rectangle 31">
                <a:extLst>
                  <a:ext uri="{FF2B5EF4-FFF2-40B4-BE49-F238E27FC236}">
                    <a16:creationId xmlns:a16="http://schemas.microsoft.com/office/drawing/2014/main" id="{8EE4C235-7BC0-EEE3-340B-11B429DBCB41}"/>
                  </a:ext>
                </a:extLst>
              </p:cNvPr>
              <p:cNvSpPr/>
              <p:nvPr/>
            </p:nvSpPr>
            <p:spPr bwMode="auto">
              <a:xfrm>
                <a:off x="8092210" y="4241830"/>
                <a:ext cx="945214" cy="79409"/>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D6FDD0CD-12DA-173B-C0BF-601A5BD5A3E2}"/>
                  </a:ext>
                </a:extLst>
              </p:cNvPr>
              <p:cNvSpPr/>
              <p:nvPr/>
            </p:nvSpPr>
            <p:spPr bwMode="auto">
              <a:xfrm>
                <a:off x="8092210" y="4359564"/>
                <a:ext cx="945214" cy="79409"/>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071CF9D8-F2B2-FF66-6DE7-A26A5C117787}"/>
                  </a:ext>
                </a:extLst>
              </p:cNvPr>
              <p:cNvSpPr/>
              <p:nvPr/>
            </p:nvSpPr>
            <p:spPr bwMode="auto">
              <a:xfrm>
                <a:off x="8092209" y="4477298"/>
                <a:ext cx="945214" cy="79409"/>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26905703-FFB7-5449-7EC0-72AD584BAF24}"/>
                </a:ext>
              </a:extLst>
            </p:cNvPr>
            <p:cNvGrpSpPr/>
            <p:nvPr/>
          </p:nvGrpSpPr>
          <p:grpSpPr>
            <a:xfrm>
              <a:off x="7562274" y="3430825"/>
              <a:ext cx="79664" cy="304983"/>
              <a:chOff x="8205354" y="3433407"/>
              <a:chExt cx="79664" cy="304983"/>
            </a:xfrm>
          </p:grpSpPr>
          <p:sp>
            <p:nvSpPr>
              <p:cNvPr id="42" name="Rectangle 41">
                <a:extLst>
                  <a:ext uri="{FF2B5EF4-FFF2-40B4-BE49-F238E27FC236}">
                    <a16:creationId xmlns:a16="http://schemas.microsoft.com/office/drawing/2014/main" id="{C9222642-9737-5A25-370B-1B715A47C029}"/>
                  </a:ext>
                </a:extLst>
              </p:cNvPr>
              <p:cNvSpPr/>
              <p:nvPr/>
            </p:nvSpPr>
            <p:spPr bwMode="auto">
              <a:xfrm>
                <a:off x="8206510" y="3433407"/>
                <a:ext cx="78508" cy="69516"/>
              </a:xfrm>
              <a:prstGeom prst="rect">
                <a:avLst/>
              </a:prstGeom>
              <a:solidFill>
                <a:srgbClr val="8DE97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4" name="Rectangle 43">
                <a:extLst>
                  <a:ext uri="{FF2B5EF4-FFF2-40B4-BE49-F238E27FC236}">
                    <a16:creationId xmlns:a16="http://schemas.microsoft.com/office/drawing/2014/main" id="{D41250B5-C17D-39C6-C499-B9B3DF668096}"/>
                  </a:ext>
                </a:extLst>
              </p:cNvPr>
              <p:cNvSpPr/>
              <p:nvPr/>
            </p:nvSpPr>
            <p:spPr bwMode="auto">
              <a:xfrm>
                <a:off x="8205354" y="3549087"/>
                <a:ext cx="78508" cy="69516"/>
              </a:xfrm>
              <a:prstGeom prst="rect">
                <a:avLst/>
              </a:prstGeom>
              <a:solidFill>
                <a:srgbClr val="8DE97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C5356B7C-2472-3FC3-3C35-81A1B731BF99}"/>
                  </a:ext>
                </a:extLst>
              </p:cNvPr>
              <p:cNvSpPr/>
              <p:nvPr/>
            </p:nvSpPr>
            <p:spPr bwMode="auto">
              <a:xfrm>
                <a:off x="8205354" y="3668874"/>
                <a:ext cx="78508" cy="69516"/>
              </a:xfrm>
              <a:prstGeom prst="rect">
                <a:avLst/>
              </a:prstGeom>
              <a:solidFill>
                <a:srgbClr val="8DE97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grpSp>
      <p:grpSp>
        <p:nvGrpSpPr>
          <p:cNvPr id="76" name="Group 75">
            <a:extLst>
              <a:ext uri="{FF2B5EF4-FFF2-40B4-BE49-F238E27FC236}">
                <a16:creationId xmlns:a16="http://schemas.microsoft.com/office/drawing/2014/main" id="{2416F0C2-DAED-D0ED-7B26-9BC0D7EC64B6}"/>
              </a:ext>
            </a:extLst>
          </p:cNvPr>
          <p:cNvGrpSpPr/>
          <p:nvPr/>
        </p:nvGrpSpPr>
        <p:grpSpPr>
          <a:xfrm>
            <a:off x="4170215" y="5150130"/>
            <a:ext cx="997530" cy="1434505"/>
            <a:chOff x="4170215" y="5150130"/>
            <a:chExt cx="997530" cy="1434505"/>
          </a:xfrm>
        </p:grpSpPr>
        <p:grpSp>
          <p:nvGrpSpPr>
            <p:cNvPr id="57" name="Group 56">
              <a:extLst>
                <a:ext uri="{FF2B5EF4-FFF2-40B4-BE49-F238E27FC236}">
                  <a16:creationId xmlns:a16="http://schemas.microsoft.com/office/drawing/2014/main" id="{7693BEF1-577E-93A2-A221-9D403CCB9896}"/>
                </a:ext>
              </a:extLst>
            </p:cNvPr>
            <p:cNvGrpSpPr/>
            <p:nvPr/>
          </p:nvGrpSpPr>
          <p:grpSpPr>
            <a:xfrm>
              <a:off x="4170216" y="5150130"/>
              <a:ext cx="997529" cy="658186"/>
              <a:chOff x="4170216" y="5150130"/>
              <a:chExt cx="997529" cy="658186"/>
            </a:xfrm>
          </p:grpSpPr>
          <p:sp>
            <p:nvSpPr>
              <p:cNvPr id="50" name="Rectangle 49">
                <a:extLst>
                  <a:ext uri="{FF2B5EF4-FFF2-40B4-BE49-F238E27FC236}">
                    <a16:creationId xmlns:a16="http://schemas.microsoft.com/office/drawing/2014/main" id="{3E518882-F892-623A-774D-1198620A4063}"/>
                  </a:ext>
                </a:extLst>
              </p:cNvPr>
              <p:cNvSpPr/>
              <p:nvPr/>
            </p:nvSpPr>
            <p:spPr bwMode="auto">
              <a:xfrm>
                <a:off x="4170218" y="5150130"/>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0478B824-CE57-8533-FBAD-D452AD168F60}"/>
                  </a:ext>
                </a:extLst>
              </p:cNvPr>
              <p:cNvSpPr/>
              <p:nvPr/>
            </p:nvSpPr>
            <p:spPr bwMode="auto">
              <a:xfrm>
                <a:off x="4170218" y="5267864"/>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BE324A57-3298-3A5C-6348-0236EA327527}"/>
                  </a:ext>
                </a:extLst>
              </p:cNvPr>
              <p:cNvSpPr/>
              <p:nvPr/>
            </p:nvSpPr>
            <p:spPr bwMode="auto">
              <a:xfrm>
                <a:off x="4170217" y="5385598"/>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02584A6F-4F94-8ABF-F467-B28B29ED9737}"/>
                  </a:ext>
                </a:extLst>
              </p:cNvPr>
              <p:cNvSpPr/>
              <p:nvPr/>
            </p:nvSpPr>
            <p:spPr bwMode="auto">
              <a:xfrm>
                <a:off x="4170217" y="5503332"/>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70EF65D9-0EF0-6BCE-386E-957DD0763FCD}"/>
                  </a:ext>
                </a:extLst>
              </p:cNvPr>
              <p:cNvSpPr/>
              <p:nvPr/>
            </p:nvSpPr>
            <p:spPr bwMode="auto">
              <a:xfrm>
                <a:off x="4170217" y="5621066"/>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6" name="Rectangle 55">
                <a:extLst>
                  <a:ext uri="{FF2B5EF4-FFF2-40B4-BE49-F238E27FC236}">
                    <a16:creationId xmlns:a16="http://schemas.microsoft.com/office/drawing/2014/main" id="{25FB39D9-4205-9F85-1C1F-A84E45BE9D9B}"/>
                  </a:ext>
                </a:extLst>
              </p:cNvPr>
              <p:cNvSpPr/>
              <p:nvPr/>
            </p:nvSpPr>
            <p:spPr bwMode="auto">
              <a:xfrm>
                <a:off x="4170216" y="5738800"/>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pic>
          <p:nvPicPr>
            <p:cNvPr id="59" name="Graphic 58" descr="Filter outline">
              <a:extLst>
                <a:ext uri="{FF2B5EF4-FFF2-40B4-BE49-F238E27FC236}">
                  <a16:creationId xmlns:a16="http://schemas.microsoft.com/office/drawing/2014/main" id="{61375992-1BFF-E39A-AA5D-DAD96A081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3382" y="5815148"/>
              <a:ext cx="691311" cy="691311"/>
            </a:xfrm>
            <a:prstGeom prst="rect">
              <a:avLst/>
            </a:prstGeom>
          </p:spPr>
        </p:pic>
        <p:sp>
          <p:nvSpPr>
            <p:cNvPr id="60" name="Rectangle 59">
              <a:extLst>
                <a:ext uri="{FF2B5EF4-FFF2-40B4-BE49-F238E27FC236}">
                  <a16:creationId xmlns:a16="http://schemas.microsoft.com/office/drawing/2014/main" id="{29151898-E996-DB9B-89C9-36313D5D01D9}"/>
                </a:ext>
              </a:extLst>
            </p:cNvPr>
            <p:cNvSpPr/>
            <p:nvPr/>
          </p:nvSpPr>
          <p:spPr bwMode="auto">
            <a:xfrm>
              <a:off x="4170215" y="6515119"/>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grpSp>
        <p:nvGrpSpPr>
          <p:cNvPr id="77" name="Group 76">
            <a:extLst>
              <a:ext uri="{FF2B5EF4-FFF2-40B4-BE49-F238E27FC236}">
                <a16:creationId xmlns:a16="http://schemas.microsoft.com/office/drawing/2014/main" id="{4D2E015D-30B5-E076-271D-5401583DC7B4}"/>
              </a:ext>
            </a:extLst>
          </p:cNvPr>
          <p:cNvGrpSpPr/>
          <p:nvPr/>
        </p:nvGrpSpPr>
        <p:grpSpPr>
          <a:xfrm>
            <a:off x="7383278" y="5150130"/>
            <a:ext cx="1007472" cy="1617895"/>
            <a:chOff x="7383278" y="5150130"/>
            <a:chExt cx="1007472" cy="1617895"/>
          </a:xfrm>
        </p:grpSpPr>
        <p:grpSp>
          <p:nvGrpSpPr>
            <p:cNvPr id="61" name="Group 60">
              <a:extLst>
                <a:ext uri="{FF2B5EF4-FFF2-40B4-BE49-F238E27FC236}">
                  <a16:creationId xmlns:a16="http://schemas.microsoft.com/office/drawing/2014/main" id="{330016BE-51CB-B960-C9F5-141D20628BA9}"/>
                </a:ext>
              </a:extLst>
            </p:cNvPr>
            <p:cNvGrpSpPr/>
            <p:nvPr/>
          </p:nvGrpSpPr>
          <p:grpSpPr>
            <a:xfrm>
              <a:off x="7393221" y="5150130"/>
              <a:ext cx="997529" cy="658186"/>
              <a:chOff x="4170216" y="5150130"/>
              <a:chExt cx="997529" cy="658186"/>
            </a:xfrm>
          </p:grpSpPr>
          <p:sp>
            <p:nvSpPr>
              <p:cNvPr id="62" name="Rectangle 61">
                <a:extLst>
                  <a:ext uri="{FF2B5EF4-FFF2-40B4-BE49-F238E27FC236}">
                    <a16:creationId xmlns:a16="http://schemas.microsoft.com/office/drawing/2014/main" id="{15BD41EB-70C3-E379-2FCE-3DA37B0D10B0}"/>
                  </a:ext>
                </a:extLst>
              </p:cNvPr>
              <p:cNvSpPr/>
              <p:nvPr/>
            </p:nvSpPr>
            <p:spPr bwMode="auto">
              <a:xfrm>
                <a:off x="4170218" y="5150130"/>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3" name="Rectangle 62">
                <a:extLst>
                  <a:ext uri="{FF2B5EF4-FFF2-40B4-BE49-F238E27FC236}">
                    <a16:creationId xmlns:a16="http://schemas.microsoft.com/office/drawing/2014/main" id="{38FB6C98-3971-99A3-4116-83F1F6EA9E01}"/>
                  </a:ext>
                </a:extLst>
              </p:cNvPr>
              <p:cNvSpPr/>
              <p:nvPr/>
            </p:nvSpPr>
            <p:spPr bwMode="auto">
              <a:xfrm>
                <a:off x="4170218" y="5267864"/>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51DC47CB-EA99-516E-3224-4807923F8F8C}"/>
                  </a:ext>
                </a:extLst>
              </p:cNvPr>
              <p:cNvSpPr/>
              <p:nvPr/>
            </p:nvSpPr>
            <p:spPr bwMode="auto">
              <a:xfrm>
                <a:off x="4170217" y="5385598"/>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8700ACF0-94C3-242C-43FF-D4924B6CD7A1}"/>
                  </a:ext>
                </a:extLst>
              </p:cNvPr>
              <p:cNvSpPr/>
              <p:nvPr/>
            </p:nvSpPr>
            <p:spPr bwMode="auto">
              <a:xfrm>
                <a:off x="4170217" y="5503332"/>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0C9C3A01-26E9-8281-755D-11E2BB8275E6}"/>
                  </a:ext>
                </a:extLst>
              </p:cNvPr>
              <p:cNvSpPr/>
              <p:nvPr/>
            </p:nvSpPr>
            <p:spPr bwMode="auto">
              <a:xfrm>
                <a:off x="4170217" y="5621066"/>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7" name="Rectangle 66">
                <a:extLst>
                  <a:ext uri="{FF2B5EF4-FFF2-40B4-BE49-F238E27FC236}">
                    <a16:creationId xmlns:a16="http://schemas.microsoft.com/office/drawing/2014/main" id="{0A162650-E7EE-F1C8-B95B-A2E9B7E988D3}"/>
                  </a:ext>
                </a:extLst>
              </p:cNvPr>
              <p:cNvSpPr/>
              <p:nvPr/>
            </p:nvSpPr>
            <p:spPr bwMode="auto">
              <a:xfrm>
                <a:off x="4170216" y="5738800"/>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pic>
          <p:nvPicPr>
            <p:cNvPr id="68" name="Graphic 67" descr="Filter outline">
              <a:extLst>
                <a:ext uri="{FF2B5EF4-FFF2-40B4-BE49-F238E27FC236}">
                  <a16:creationId xmlns:a16="http://schemas.microsoft.com/office/drawing/2014/main" id="{8574B207-0180-3AD7-406C-A26ABCAB1D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387" y="5815148"/>
              <a:ext cx="691311" cy="691311"/>
            </a:xfrm>
            <a:prstGeom prst="rect">
              <a:avLst/>
            </a:prstGeom>
          </p:spPr>
        </p:pic>
        <p:sp>
          <p:nvSpPr>
            <p:cNvPr id="69" name="Rectangle 68">
              <a:extLst>
                <a:ext uri="{FF2B5EF4-FFF2-40B4-BE49-F238E27FC236}">
                  <a16:creationId xmlns:a16="http://schemas.microsoft.com/office/drawing/2014/main" id="{F9352257-774D-F4C1-9D9D-26CF9695918B}"/>
                </a:ext>
              </a:extLst>
            </p:cNvPr>
            <p:cNvSpPr/>
            <p:nvPr/>
          </p:nvSpPr>
          <p:spPr bwMode="auto">
            <a:xfrm>
              <a:off x="7393221" y="6471701"/>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A026201E-7E1C-0C53-7B77-3863C892EB7B}"/>
                </a:ext>
              </a:extLst>
            </p:cNvPr>
            <p:cNvSpPr/>
            <p:nvPr/>
          </p:nvSpPr>
          <p:spPr bwMode="auto">
            <a:xfrm>
              <a:off x="7383279" y="6589435"/>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1" name="Rectangle 70">
              <a:extLst>
                <a:ext uri="{FF2B5EF4-FFF2-40B4-BE49-F238E27FC236}">
                  <a16:creationId xmlns:a16="http://schemas.microsoft.com/office/drawing/2014/main" id="{E984BBF7-0149-C075-708C-766E848C4EE1}"/>
                </a:ext>
              </a:extLst>
            </p:cNvPr>
            <p:cNvSpPr/>
            <p:nvPr/>
          </p:nvSpPr>
          <p:spPr bwMode="auto">
            <a:xfrm>
              <a:off x="7383278" y="6698509"/>
              <a:ext cx="997527" cy="69516"/>
            </a:xfrm>
            <a:prstGeom prst="rect">
              <a:avLst/>
            </a:pr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sp>
        <p:nvSpPr>
          <p:cNvPr id="72" name="Arrow: Right 71">
            <a:extLst>
              <a:ext uri="{FF2B5EF4-FFF2-40B4-BE49-F238E27FC236}">
                <a16:creationId xmlns:a16="http://schemas.microsoft.com/office/drawing/2014/main" id="{BD45E2A0-92F8-0A6F-3D98-2AD7BA138D4A}"/>
              </a:ext>
            </a:extLst>
          </p:cNvPr>
          <p:cNvSpPr/>
          <p:nvPr/>
        </p:nvSpPr>
        <p:spPr bwMode="auto">
          <a:xfrm>
            <a:off x="5811980" y="3989369"/>
            <a:ext cx="976749" cy="24946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73" name="Arrow: Right 72">
            <a:extLst>
              <a:ext uri="{FF2B5EF4-FFF2-40B4-BE49-F238E27FC236}">
                <a16:creationId xmlns:a16="http://schemas.microsoft.com/office/drawing/2014/main" id="{7A58FC75-3B35-1369-FD05-CDBD997DBCE1}"/>
              </a:ext>
            </a:extLst>
          </p:cNvPr>
          <p:cNvSpPr/>
          <p:nvPr/>
        </p:nvSpPr>
        <p:spPr bwMode="auto">
          <a:xfrm>
            <a:off x="5811980" y="5863614"/>
            <a:ext cx="976749" cy="24946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74643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5" grpId="0"/>
      <p:bldP spid="11" grpId="0" animBg="1"/>
      <p:bldP spid="12" grpId="0"/>
      <p:bldP spid="14" grpId="0"/>
      <p:bldP spid="23" grpId="0" animBg="1"/>
      <p:bldP spid="72" grpId="0" animBg="1"/>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2F0B-0E67-1B9D-13CB-BE977D4823F7}"/>
              </a:ext>
            </a:extLst>
          </p:cNvPr>
          <p:cNvSpPr>
            <a:spLocks noGrp="1"/>
          </p:cNvSpPr>
          <p:nvPr>
            <p:ph type="title"/>
          </p:nvPr>
        </p:nvSpPr>
        <p:spPr>
          <a:xfrm>
            <a:off x="496813" y="267475"/>
            <a:ext cx="11304525" cy="946693"/>
          </a:xfrm>
        </p:spPr>
        <p:txBody>
          <a:bodyPr>
            <a:noAutofit/>
          </a:bodyPr>
          <a:lstStyle/>
          <a:p>
            <a:r>
              <a:rPr lang="en-US" b="1" spc="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rPr>
              <a:t>DiskANN + Store : Re-Architecting for any Database</a:t>
            </a:r>
            <a:endParaRPr lang="en-US" sz="3600">
              <a:latin typeface="Segoe UI Semibold"/>
            </a:endParaRPr>
          </a:p>
        </p:txBody>
      </p:sp>
      <p:sp>
        <p:nvSpPr>
          <p:cNvPr id="21" name="Rectangle 5">
            <a:extLst>
              <a:ext uri="{FF2B5EF4-FFF2-40B4-BE49-F238E27FC236}">
                <a16:creationId xmlns:a16="http://schemas.microsoft.com/office/drawing/2014/main" id="{6063816C-6FF9-F2BE-18B9-CC4D182073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8">
            <a:extLst>
              <a:ext uri="{FF2B5EF4-FFF2-40B4-BE49-F238E27FC236}">
                <a16:creationId xmlns:a16="http://schemas.microsoft.com/office/drawing/2014/main" id="{4F504F5F-0F44-34F8-4EA8-1D747A5C4B0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B126C86E-ED62-D494-485C-6441203E7340}"/>
              </a:ext>
            </a:extLst>
          </p:cNvPr>
          <p:cNvSpPr txBox="1"/>
          <p:nvPr/>
        </p:nvSpPr>
        <p:spPr>
          <a:xfrm>
            <a:off x="5737139" y="2054827"/>
            <a:ext cx="1668740" cy="646331"/>
          </a:xfrm>
          <a:prstGeom prst="rect">
            <a:avLst/>
          </a:prstGeom>
          <a:solidFill>
            <a:srgbClr val="8661C5"/>
          </a:solidFill>
          <a:ln>
            <a:noFill/>
          </a:ln>
        </p:spPr>
        <p:txBody>
          <a:bodyPr wrap="square" lIns="91440" tIns="45720" rIns="91440" bIns="45720" rtlCol="0" anchor="t">
            <a:spAutoFit/>
          </a:bodyPr>
          <a:lstStyle/>
          <a:p>
            <a:r>
              <a:rPr lang="en-US"/>
              <a:t>Vector Provider</a:t>
            </a:r>
          </a:p>
        </p:txBody>
      </p:sp>
      <p:sp>
        <p:nvSpPr>
          <p:cNvPr id="8" name="TextBox 7">
            <a:extLst>
              <a:ext uri="{FF2B5EF4-FFF2-40B4-BE49-F238E27FC236}">
                <a16:creationId xmlns:a16="http://schemas.microsoft.com/office/drawing/2014/main" id="{49CB54FC-23BD-4A59-1D1E-3271D36617F3}"/>
              </a:ext>
            </a:extLst>
          </p:cNvPr>
          <p:cNvSpPr txBox="1"/>
          <p:nvPr/>
        </p:nvSpPr>
        <p:spPr>
          <a:xfrm>
            <a:off x="5739581" y="1292826"/>
            <a:ext cx="1662545" cy="646331"/>
          </a:xfrm>
          <a:prstGeom prst="rect">
            <a:avLst/>
          </a:prstGeom>
          <a:solidFill>
            <a:srgbClr val="8661C5"/>
          </a:solidFill>
          <a:ln>
            <a:noFill/>
          </a:ln>
        </p:spPr>
        <p:txBody>
          <a:bodyPr wrap="square" rtlCol="0">
            <a:spAutoFit/>
          </a:bodyPr>
          <a:lstStyle/>
          <a:p>
            <a:r>
              <a:rPr lang="en-US"/>
              <a:t>Quantized VectorProvider</a:t>
            </a:r>
          </a:p>
        </p:txBody>
      </p:sp>
      <p:sp>
        <p:nvSpPr>
          <p:cNvPr id="9" name="TextBox 8">
            <a:extLst>
              <a:ext uri="{FF2B5EF4-FFF2-40B4-BE49-F238E27FC236}">
                <a16:creationId xmlns:a16="http://schemas.microsoft.com/office/drawing/2014/main" id="{F5DEC31B-3D4E-AEBF-14B8-277DB4A0DF38}"/>
              </a:ext>
            </a:extLst>
          </p:cNvPr>
          <p:cNvSpPr txBox="1"/>
          <p:nvPr/>
        </p:nvSpPr>
        <p:spPr>
          <a:xfrm>
            <a:off x="5736274" y="3547851"/>
            <a:ext cx="1668841" cy="664916"/>
          </a:xfrm>
          <a:prstGeom prst="rect">
            <a:avLst/>
          </a:prstGeom>
          <a:solidFill>
            <a:srgbClr val="8661C5"/>
          </a:solidFill>
          <a:ln>
            <a:noFill/>
          </a:ln>
        </p:spPr>
        <p:txBody>
          <a:bodyPr wrap="square" rtlCol="0">
            <a:spAutoFit/>
          </a:bodyPr>
          <a:lstStyle/>
          <a:p>
            <a:r>
              <a:rPr lang="en-US"/>
              <a:t>Label/Metadata Provider</a:t>
            </a:r>
          </a:p>
        </p:txBody>
      </p:sp>
      <p:sp>
        <p:nvSpPr>
          <p:cNvPr id="10" name="TextBox 9">
            <a:extLst>
              <a:ext uri="{FF2B5EF4-FFF2-40B4-BE49-F238E27FC236}">
                <a16:creationId xmlns:a16="http://schemas.microsoft.com/office/drawing/2014/main" id="{0C9710F4-824B-1E2C-A012-46BF8FE6B8B8}"/>
              </a:ext>
            </a:extLst>
          </p:cNvPr>
          <p:cNvSpPr txBox="1"/>
          <p:nvPr/>
        </p:nvSpPr>
        <p:spPr>
          <a:xfrm>
            <a:off x="5737106" y="2810631"/>
            <a:ext cx="1664060" cy="646331"/>
          </a:xfrm>
          <a:prstGeom prst="rect">
            <a:avLst/>
          </a:prstGeom>
          <a:solidFill>
            <a:srgbClr val="8661C5"/>
          </a:solidFill>
          <a:ln>
            <a:noFill/>
          </a:ln>
        </p:spPr>
        <p:txBody>
          <a:bodyPr wrap="square" rtlCol="0">
            <a:spAutoFit/>
          </a:bodyPr>
          <a:lstStyle/>
          <a:p>
            <a:r>
              <a:rPr lang="en-US"/>
              <a:t>Edge List</a:t>
            </a:r>
          </a:p>
          <a:p>
            <a:r>
              <a:rPr lang="en-US"/>
              <a:t>Provider</a:t>
            </a:r>
          </a:p>
        </p:txBody>
      </p:sp>
      <p:sp>
        <p:nvSpPr>
          <p:cNvPr id="20" name="Flowchart: Magnetic Disk 19">
            <a:extLst>
              <a:ext uri="{FF2B5EF4-FFF2-40B4-BE49-F238E27FC236}">
                <a16:creationId xmlns:a16="http://schemas.microsoft.com/office/drawing/2014/main" id="{5B5BEB5D-BF88-5878-9945-957C386E1090}"/>
              </a:ext>
            </a:extLst>
          </p:cNvPr>
          <p:cNvSpPr/>
          <p:nvPr/>
        </p:nvSpPr>
        <p:spPr>
          <a:xfrm>
            <a:off x="8487039" y="923695"/>
            <a:ext cx="1069109" cy="735774"/>
          </a:xfrm>
          <a:prstGeom prst="flowChartMagneticDisk">
            <a:avLst/>
          </a:prstGeom>
          <a:solidFill>
            <a:srgbClr val="07641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In-Mem</a:t>
            </a:r>
            <a:endParaRPr lang="en-US" sz="1400">
              <a:solidFill>
                <a:schemeClr val="tx1"/>
              </a:solidFill>
              <a:cs typeface="Segoe UI"/>
            </a:endParaRPr>
          </a:p>
        </p:txBody>
      </p:sp>
      <p:sp>
        <p:nvSpPr>
          <p:cNvPr id="22" name="Flowchart: Magnetic Disk 21">
            <a:extLst>
              <a:ext uri="{FF2B5EF4-FFF2-40B4-BE49-F238E27FC236}">
                <a16:creationId xmlns:a16="http://schemas.microsoft.com/office/drawing/2014/main" id="{E5C0E4EB-074A-C9AA-F5EC-A43E85B92125}"/>
              </a:ext>
            </a:extLst>
          </p:cNvPr>
          <p:cNvSpPr/>
          <p:nvPr/>
        </p:nvSpPr>
        <p:spPr>
          <a:xfrm>
            <a:off x="8487946" y="2524411"/>
            <a:ext cx="1069109" cy="661432"/>
          </a:xfrm>
          <a:prstGeom prst="flowChartMagneticDisk">
            <a:avLst/>
          </a:prstGeom>
          <a:solidFill>
            <a:srgbClr val="076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Cosmos DB</a:t>
            </a:r>
            <a:endParaRPr lang="en-US" sz="1600">
              <a:solidFill>
                <a:schemeClr val="tx1"/>
              </a:solidFill>
            </a:endParaRPr>
          </a:p>
        </p:txBody>
      </p:sp>
      <p:sp>
        <p:nvSpPr>
          <p:cNvPr id="23" name="Flowchart: Magnetic Disk 22">
            <a:extLst>
              <a:ext uri="{FF2B5EF4-FFF2-40B4-BE49-F238E27FC236}">
                <a16:creationId xmlns:a16="http://schemas.microsoft.com/office/drawing/2014/main" id="{7BB8F33E-2F37-A241-D288-564066D09DE2}"/>
              </a:ext>
            </a:extLst>
          </p:cNvPr>
          <p:cNvSpPr/>
          <p:nvPr/>
        </p:nvSpPr>
        <p:spPr>
          <a:xfrm>
            <a:off x="8487039" y="1721793"/>
            <a:ext cx="1069109" cy="735774"/>
          </a:xfrm>
          <a:prstGeom prst="flowChartMagneticDisk">
            <a:avLst/>
          </a:prstGeom>
          <a:solidFill>
            <a:srgbClr val="07641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K-V stores</a:t>
            </a:r>
          </a:p>
        </p:txBody>
      </p:sp>
      <p:sp>
        <p:nvSpPr>
          <p:cNvPr id="31" name="TextBox 30">
            <a:extLst>
              <a:ext uri="{FF2B5EF4-FFF2-40B4-BE49-F238E27FC236}">
                <a16:creationId xmlns:a16="http://schemas.microsoft.com/office/drawing/2014/main" id="{67176806-E3BF-D228-70E1-0E4A8549BB9D}"/>
              </a:ext>
            </a:extLst>
          </p:cNvPr>
          <p:cNvSpPr txBox="1"/>
          <p:nvPr/>
        </p:nvSpPr>
        <p:spPr>
          <a:xfrm>
            <a:off x="2897037" y="2246286"/>
            <a:ext cx="1762513" cy="1477328"/>
          </a:xfrm>
          <a:prstGeom prst="rect">
            <a:avLst/>
          </a:prstGeom>
          <a:solidFill>
            <a:srgbClr val="F4364C"/>
          </a:solidFill>
          <a:ln>
            <a:solidFill>
              <a:schemeClr val="tx1"/>
            </a:solidFill>
          </a:ln>
        </p:spPr>
        <p:txBody>
          <a:bodyPr wrap="square" lIns="91440" tIns="45720" rIns="91440" bIns="45720" rtlCol="0" anchor="t">
            <a:spAutoFit/>
          </a:bodyPr>
          <a:lstStyle/>
          <a:p>
            <a:pPr algn="ctr"/>
            <a:r>
              <a:rPr lang="en-US" err="1"/>
              <a:t>DiskANN</a:t>
            </a:r>
            <a:r>
              <a:rPr lang="en-US"/>
              <a:t> indexing and search algorithms</a:t>
            </a:r>
          </a:p>
          <a:p>
            <a:pPr algn="ctr"/>
            <a:r>
              <a:rPr lang="en-US"/>
              <a:t>(stateless)</a:t>
            </a:r>
            <a:endParaRPr lang="en-US">
              <a:cs typeface="Segoe UI"/>
            </a:endParaRPr>
          </a:p>
        </p:txBody>
      </p:sp>
      <p:sp>
        <p:nvSpPr>
          <p:cNvPr id="38" name="Flowchart: Magnetic Disk 37">
            <a:extLst>
              <a:ext uri="{FF2B5EF4-FFF2-40B4-BE49-F238E27FC236}">
                <a16:creationId xmlns:a16="http://schemas.microsoft.com/office/drawing/2014/main" id="{B428D23E-BBB7-BA70-39A2-F0CE44D74E2E}"/>
              </a:ext>
            </a:extLst>
          </p:cNvPr>
          <p:cNvSpPr/>
          <p:nvPr/>
        </p:nvSpPr>
        <p:spPr>
          <a:xfrm>
            <a:off x="8481839" y="3979724"/>
            <a:ext cx="1069109" cy="661432"/>
          </a:xfrm>
          <a:prstGeom prst="flowChartMagneticDisk">
            <a:avLst/>
          </a:prstGeom>
          <a:solidFill>
            <a:srgbClr val="07641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cs typeface="Segoe UI"/>
              </a:rPr>
              <a:t>File System</a:t>
            </a:r>
          </a:p>
        </p:txBody>
      </p:sp>
      <p:sp>
        <p:nvSpPr>
          <p:cNvPr id="39" name="TextBox 38">
            <a:extLst>
              <a:ext uri="{FF2B5EF4-FFF2-40B4-BE49-F238E27FC236}">
                <a16:creationId xmlns:a16="http://schemas.microsoft.com/office/drawing/2014/main" id="{565F9C21-2CA0-F509-7582-96BDB9996319}"/>
              </a:ext>
            </a:extLst>
          </p:cNvPr>
          <p:cNvSpPr txBox="1"/>
          <p:nvPr/>
        </p:nvSpPr>
        <p:spPr>
          <a:xfrm>
            <a:off x="7574258" y="3153205"/>
            <a:ext cx="704609" cy="369332"/>
          </a:xfrm>
          <a:prstGeom prst="rect">
            <a:avLst/>
          </a:prstGeom>
          <a:noFill/>
        </p:spPr>
        <p:txBody>
          <a:bodyPr wrap="square" rtlCol="0">
            <a:spAutoFit/>
          </a:bodyPr>
          <a:lstStyle/>
          <a:p>
            <a:pPr algn="ctr"/>
            <a:r>
              <a:rPr lang="en-US"/>
              <a:t>Read</a:t>
            </a:r>
          </a:p>
        </p:txBody>
      </p:sp>
      <p:sp>
        <p:nvSpPr>
          <p:cNvPr id="41" name="TextBox 40">
            <a:extLst>
              <a:ext uri="{FF2B5EF4-FFF2-40B4-BE49-F238E27FC236}">
                <a16:creationId xmlns:a16="http://schemas.microsoft.com/office/drawing/2014/main" id="{50938101-5F47-10A8-8A47-B5AC644CD710}"/>
              </a:ext>
            </a:extLst>
          </p:cNvPr>
          <p:cNvSpPr txBox="1"/>
          <p:nvPr/>
        </p:nvSpPr>
        <p:spPr>
          <a:xfrm>
            <a:off x="7513844" y="2339745"/>
            <a:ext cx="937720" cy="369332"/>
          </a:xfrm>
          <a:prstGeom prst="rect">
            <a:avLst/>
          </a:prstGeom>
          <a:noFill/>
        </p:spPr>
        <p:txBody>
          <a:bodyPr wrap="square" rtlCol="0">
            <a:spAutoFit/>
          </a:bodyPr>
          <a:lstStyle/>
          <a:p>
            <a:r>
              <a:rPr lang="en-US"/>
              <a:t>Encode</a:t>
            </a:r>
          </a:p>
        </p:txBody>
      </p:sp>
      <p:sp>
        <p:nvSpPr>
          <p:cNvPr id="50" name="TextBox 49">
            <a:extLst>
              <a:ext uri="{FF2B5EF4-FFF2-40B4-BE49-F238E27FC236}">
                <a16:creationId xmlns:a16="http://schemas.microsoft.com/office/drawing/2014/main" id="{DE5F3565-9854-656C-C421-5426C44D6CC3}"/>
              </a:ext>
            </a:extLst>
          </p:cNvPr>
          <p:cNvSpPr txBox="1"/>
          <p:nvPr/>
        </p:nvSpPr>
        <p:spPr>
          <a:xfrm>
            <a:off x="4640366" y="2333174"/>
            <a:ext cx="1057549" cy="369332"/>
          </a:xfrm>
          <a:prstGeom prst="rect">
            <a:avLst/>
          </a:prstGeom>
          <a:noFill/>
        </p:spPr>
        <p:txBody>
          <a:bodyPr wrap="square" rtlCol="0">
            <a:spAutoFit/>
          </a:bodyPr>
          <a:lstStyle/>
          <a:p>
            <a:pPr algn="r"/>
            <a:r>
              <a:rPr lang="en-US"/>
              <a:t>Update</a:t>
            </a:r>
          </a:p>
        </p:txBody>
      </p:sp>
      <p:sp>
        <p:nvSpPr>
          <p:cNvPr id="51" name="TextBox 50">
            <a:extLst>
              <a:ext uri="{FF2B5EF4-FFF2-40B4-BE49-F238E27FC236}">
                <a16:creationId xmlns:a16="http://schemas.microsoft.com/office/drawing/2014/main" id="{43A90B24-958D-A584-3F7E-677EA2B20C7B}"/>
              </a:ext>
            </a:extLst>
          </p:cNvPr>
          <p:cNvSpPr txBox="1"/>
          <p:nvPr/>
        </p:nvSpPr>
        <p:spPr>
          <a:xfrm>
            <a:off x="4792135" y="3181906"/>
            <a:ext cx="765705" cy="369332"/>
          </a:xfrm>
          <a:prstGeom prst="rect">
            <a:avLst/>
          </a:prstGeom>
          <a:noFill/>
        </p:spPr>
        <p:txBody>
          <a:bodyPr wrap="square" rtlCol="0">
            <a:spAutoFit/>
          </a:bodyPr>
          <a:lstStyle/>
          <a:p>
            <a:r>
              <a:rPr lang="en-US"/>
              <a:t>Read</a:t>
            </a:r>
          </a:p>
        </p:txBody>
      </p:sp>
      <p:sp>
        <p:nvSpPr>
          <p:cNvPr id="4" name="Flowchart: Magnetic Disk 3">
            <a:extLst>
              <a:ext uri="{FF2B5EF4-FFF2-40B4-BE49-F238E27FC236}">
                <a16:creationId xmlns:a16="http://schemas.microsoft.com/office/drawing/2014/main" id="{16AF1654-A4DA-1221-A706-89AF58008DB6}"/>
              </a:ext>
            </a:extLst>
          </p:cNvPr>
          <p:cNvSpPr/>
          <p:nvPr/>
        </p:nvSpPr>
        <p:spPr>
          <a:xfrm>
            <a:off x="8487039" y="3251448"/>
            <a:ext cx="1069109" cy="661432"/>
          </a:xfrm>
          <a:prstGeom prst="flowChartMagneticDisk">
            <a:avLst/>
          </a:prstGeom>
          <a:solidFill>
            <a:srgbClr val="076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B*-tree</a:t>
            </a:r>
            <a:endParaRPr lang="en-US" sz="1400">
              <a:solidFill>
                <a:schemeClr val="tx1"/>
              </a:solidFill>
            </a:endParaRPr>
          </a:p>
        </p:txBody>
      </p:sp>
      <p:grpSp>
        <p:nvGrpSpPr>
          <p:cNvPr id="14" name="Group 13">
            <a:extLst>
              <a:ext uri="{FF2B5EF4-FFF2-40B4-BE49-F238E27FC236}">
                <a16:creationId xmlns:a16="http://schemas.microsoft.com/office/drawing/2014/main" id="{3C408680-11C5-93A9-0D14-89C19812A590}"/>
              </a:ext>
            </a:extLst>
          </p:cNvPr>
          <p:cNvGrpSpPr/>
          <p:nvPr/>
        </p:nvGrpSpPr>
        <p:grpSpPr>
          <a:xfrm rot="-5400000">
            <a:off x="5249652" y="11362752"/>
            <a:ext cx="126623" cy="752435"/>
            <a:chOff x="6039531" y="3292369"/>
            <a:chExt cx="126623" cy="510826"/>
          </a:xfrm>
        </p:grpSpPr>
        <p:cxnSp>
          <p:nvCxnSpPr>
            <p:cNvPr id="15" name="Straight Arrow Connector 14">
              <a:extLst>
                <a:ext uri="{FF2B5EF4-FFF2-40B4-BE49-F238E27FC236}">
                  <a16:creationId xmlns:a16="http://schemas.microsoft.com/office/drawing/2014/main" id="{096F84F0-B98C-D3B4-715F-291A4847F6E8}"/>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D36CBE0-4889-A0DF-E544-864A78280FF2}"/>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B207D96A-08E5-EADC-1FEB-552513F71A30}"/>
              </a:ext>
            </a:extLst>
          </p:cNvPr>
          <p:cNvGrpSpPr/>
          <p:nvPr/>
        </p:nvGrpSpPr>
        <p:grpSpPr>
          <a:xfrm rot="-5400000">
            <a:off x="5392140" y="11505240"/>
            <a:ext cx="126623" cy="752435"/>
            <a:chOff x="6039531" y="3292369"/>
            <a:chExt cx="126623" cy="510826"/>
          </a:xfrm>
        </p:grpSpPr>
        <p:cxnSp>
          <p:nvCxnSpPr>
            <p:cNvPr id="18" name="Straight Arrow Connector 17">
              <a:extLst>
                <a:ext uri="{FF2B5EF4-FFF2-40B4-BE49-F238E27FC236}">
                  <a16:creationId xmlns:a16="http://schemas.microsoft.com/office/drawing/2014/main" id="{81676073-39EA-66C1-E9FD-E1C62ED12E2B}"/>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C6A889A-D239-1596-32E5-48168A7C2BB2}"/>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7C121523-0ECC-C1F8-55EF-4B442BC76507}"/>
              </a:ext>
            </a:extLst>
          </p:cNvPr>
          <p:cNvGrpSpPr/>
          <p:nvPr/>
        </p:nvGrpSpPr>
        <p:grpSpPr>
          <a:xfrm rot="16200000">
            <a:off x="2337614" y="11532077"/>
            <a:ext cx="118343" cy="878394"/>
            <a:chOff x="6014419" y="1920332"/>
            <a:chExt cx="118343" cy="525273"/>
          </a:xfrm>
        </p:grpSpPr>
        <p:cxnSp>
          <p:nvCxnSpPr>
            <p:cNvPr id="30" name="Straight Arrow Connector 29">
              <a:extLst>
                <a:ext uri="{FF2B5EF4-FFF2-40B4-BE49-F238E27FC236}">
                  <a16:creationId xmlns:a16="http://schemas.microsoft.com/office/drawing/2014/main" id="{03514961-30FC-C6E9-B96C-A454575591C7}"/>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0B23FD1-D22C-6E5A-D873-048CE8B0AF0E}"/>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5" name="Rounded Rectangle 2">
            <a:extLst>
              <a:ext uri="{FF2B5EF4-FFF2-40B4-BE49-F238E27FC236}">
                <a16:creationId xmlns:a16="http://schemas.microsoft.com/office/drawing/2014/main" id="{C5842C92-5FD5-2177-89B3-9E63D0654A49}"/>
              </a:ext>
              <a:ext uri="{C183D7F6-B498-43B3-948B-1728B52AA6E4}">
                <adec:decorative xmlns:adec="http://schemas.microsoft.com/office/drawing/2017/decorative" val="1"/>
              </a:ext>
            </a:extLst>
          </p:cNvPr>
          <p:cNvSpPr/>
          <p:nvPr/>
        </p:nvSpPr>
        <p:spPr bwMode="auto">
          <a:xfrm>
            <a:off x="676922" y="4824861"/>
            <a:ext cx="2493773" cy="1604684"/>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4">
              <a:spcBef>
                <a:spcPts val="174"/>
              </a:spcBef>
              <a:defRPr/>
            </a:pPr>
            <a:r>
              <a:rPr lang="en-US" sz="2400">
                <a:gradFill>
                  <a:gsLst>
                    <a:gs pos="41958">
                      <a:srgbClr val="FFFFFF"/>
                    </a:gs>
                    <a:gs pos="63000">
                      <a:srgbClr val="FFFFFF"/>
                    </a:gs>
                  </a:gsLst>
                  <a:lin ang="0" scaled="0"/>
                </a:gradFill>
                <a:latin typeface="Segoe UI"/>
                <a:cs typeface="Segoe UI"/>
              </a:rPr>
              <a:t>Separate index logic from storage semantics.</a:t>
            </a:r>
            <a:endParaRPr lang="en-US" sz="1600">
              <a:ea typeface="+mn-ea"/>
              <a:cs typeface="+mn-cs"/>
            </a:endParaRPr>
          </a:p>
        </p:txBody>
      </p:sp>
      <p:sp>
        <p:nvSpPr>
          <p:cNvPr id="37" name="Rounded Rectangle 2">
            <a:extLst>
              <a:ext uri="{FF2B5EF4-FFF2-40B4-BE49-F238E27FC236}">
                <a16:creationId xmlns:a16="http://schemas.microsoft.com/office/drawing/2014/main" id="{7A0A1767-2554-05A9-E7CD-D78FA94FC80B}"/>
              </a:ext>
              <a:ext uri="{C183D7F6-B498-43B3-948B-1728B52AA6E4}">
                <adec:decorative xmlns:adec="http://schemas.microsoft.com/office/drawing/2017/decorative" val="1"/>
              </a:ext>
            </a:extLst>
          </p:cNvPr>
          <p:cNvSpPr/>
          <p:nvPr/>
        </p:nvSpPr>
        <p:spPr bwMode="auto">
          <a:xfrm>
            <a:off x="3476114" y="4827916"/>
            <a:ext cx="2493773" cy="1604684"/>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4">
              <a:spcBef>
                <a:spcPts val="174"/>
              </a:spcBef>
              <a:defRPr/>
            </a:pPr>
            <a:r>
              <a:rPr lang="en-US" sz="2400">
                <a:gradFill>
                  <a:gsLst>
                    <a:gs pos="41958">
                      <a:srgbClr val="FFFFFF"/>
                    </a:gs>
                    <a:gs pos="63000">
                      <a:srgbClr val="FFFFFF"/>
                    </a:gs>
                  </a:gsLst>
                  <a:lin ang="0" scaled="0"/>
                </a:gradFill>
                <a:latin typeface="Segoe UI"/>
                <a:cs typeface="Segoe UI"/>
              </a:rPr>
              <a:t>Inherit elasticity, availability, and durability of host DB</a:t>
            </a:r>
            <a:endParaRPr lang="en-US" sz="2400">
              <a:gradFill>
                <a:gsLst>
                  <a:gs pos="41958">
                    <a:srgbClr val="FFFFFF"/>
                  </a:gs>
                  <a:gs pos="63000">
                    <a:srgbClr val="FFFFFF"/>
                  </a:gs>
                </a:gsLst>
                <a:lin ang="0" scaled="0"/>
              </a:gradFill>
              <a:cs typeface="Segoe UI"/>
            </a:endParaRPr>
          </a:p>
        </p:txBody>
      </p:sp>
      <p:sp>
        <p:nvSpPr>
          <p:cNvPr id="42" name="Rounded Rectangle 2">
            <a:extLst>
              <a:ext uri="{FF2B5EF4-FFF2-40B4-BE49-F238E27FC236}">
                <a16:creationId xmlns:a16="http://schemas.microsoft.com/office/drawing/2014/main" id="{78EDF7A4-734B-0771-E725-D3995EE02EAB}"/>
              </a:ext>
              <a:ext uri="{C183D7F6-B498-43B3-948B-1728B52AA6E4}">
                <adec:decorative xmlns:adec="http://schemas.microsoft.com/office/drawing/2017/decorative" val="1"/>
              </a:ext>
            </a:extLst>
          </p:cNvPr>
          <p:cNvSpPr/>
          <p:nvPr/>
        </p:nvSpPr>
        <p:spPr bwMode="auto">
          <a:xfrm>
            <a:off x="9066151" y="4824860"/>
            <a:ext cx="2493774" cy="1604684"/>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4">
              <a:defRPr/>
            </a:pPr>
            <a:r>
              <a:rPr lang="en-US" sz="2500">
                <a:gradFill>
                  <a:gsLst>
                    <a:gs pos="41958">
                      <a:srgbClr val="FFFFFF"/>
                    </a:gs>
                    <a:gs pos="63000">
                      <a:srgbClr val="FFFFFF"/>
                    </a:gs>
                  </a:gsLst>
                  <a:lin ang="0" scaled="0"/>
                </a:gradFill>
                <a:latin typeface="Segoe UI"/>
                <a:cs typeface="Segoe UI"/>
              </a:rPr>
              <a:t>One branch for Research and Production</a:t>
            </a:r>
            <a:endParaRPr lang="en-US"/>
          </a:p>
        </p:txBody>
      </p:sp>
      <p:sp>
        <p:nvSpPr>
          <p:cNvPr id="3" name="Rounded Rectangle 2">
            <a:extLst>
              <a:ext uri="{FF2B5EF4-FFF2-40B4-BE49-F238E27FC236}">
                <a16:creationId xmlns:a16="http://schemas.microsoft.com/office/drawing/2014/main" id="{A9777E0A-FE85-4201-D506-F96519E7A95B}"/>
              </a:ext>
              <a:ext uri="{C183D7F6-B498-43B3-948B-1728B52AA6E4}">
                <adec:decorative xmlns:adec="http://schemas.microsoft.com/office/drawing/2017/decorative" val="1"/>
              </a:ext>
            </a:extLst>
          </p:cNvPr>
          <p:cNvSpPr/>
          <p:nvPr/>
        </p:nvSpPr>
        <p:spPr bwMode="auto">
          <a:xfrm>
            <a:off x="6266958" y="4824861"/>
            <a:ext cx="2493773" cy="1604684"/>
          </a:xfrm>
          <a:prstGeom prst="roundRect">
            <a:avLst>
              <a:gd name="adj" fmla="val 5367"/>
            </a:avLst>
          </a:prstGeom>
          <a:noFill/>
          <a:ln w="19050" cap="rnd">
            <a:gradFill flip="none" rotWithShape="1">
              <a:gsLst>
                <a:gs pos="0">
                  <a:srgbClr val="FF5C39"/>
                </a:gs>
                <a:gs pos="32000">
                  <a:srgbClr val="C03BC4"/>
                </a:gs>
                <a:gs pos="68000">
                  <a:srgbClr val="0078D4"/>
                </a:gs>
                <a:gs pos="95000">
                  <a:srgbClr val="399A91"/>
                </a:gs>
              </a:gsLst>
              <a:lin ang="8100000" scaled="1"/>
              <a:tileRect/>
            </a:gradFill>
            <a:headEnd type="none" w="med" len="med"/>
            <a:tailEnd type="none" w="med" len="med"/>
          </a:ln>
          <a:effectLst>
            <a:outerShdw blurRad="63500" dist="635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4">
              <a:spcBef>
                <a:spcPts val="174"/>
              </a:spcBef>
              <a:defRPr/>
            </a:pPr>
            <a:r>
              <a:rPr lang="en-US" sz="2400">
                <a:gradFill>
                  <a:gsLst>
                    <a:gs pos="41958">
                      <a:srgbClr val="FFFFFF"/>
                    </a:gs>
                    <a:gs pos="63000">
                      <a:srgbClr val="FFFFFF"/>
                    </a:gs>
                  </a:gsLst>
                  <a:lin ang="0" scaled="0"/>
                </a:gradFill>
                <a:latin typeface="Segoe UI"/>
                <a:cs typeface="Segoe UI"/>
              </a:rPr>
              <a:t>Operate at multiple storage tiers </a:t>
            </a:r>
            <a:endParaRPr lang="en-US" sz="2400">
              <a:gradFill>
                <a:gsLst>
                  <a:gs pos="41958">
                    <a:srgbClr val="FFFFFF"/>
                  </a:gs>
                  <a:gs pos="63000">
                    <a:srgbClr val="FFFFFF"/>
                  </a:gs>
                </a:gsLst>
                <a:lin ang="0" scaled="0"/>
              </a:gradFill>
              <a:cs typeface="Segoe UI"/>
            </a:endParaRPr>
          </a:p>
        </p:txBody>
      </p:sp>
      <p:sp>
        <p:nvSpPr>
          <p:cNvPr id="44" name="TextBox 43">
            <a:extLst>
              <a:ext uri="{FF2B5EF4-FFF2-40B4-BE49-F238E27FC236}">
                <a16:creationId xmlns:a16="http://schemas.microsoft.com/office/drawing/2014/main" id="{47B6B4F3-02B4-5CDC-CEA7-E728E2020931}"/>
              </a:ext>
            </a:extLst>
          </p:cNvPr>
          <p:cNvSpPr txBox="1"/>
          <p:nvPr/>
        </p:nvSpPr>
        <p:spPr>
          <a:xfrm>
            <a:off x="1769117" y="3153205"/>
            <a:ext cx="918841" cy="369332"/>
          </a:xfrm>
          <a:prstGeom prst="rect">
            <a:avLst/>
          </a:prstGeom>
          <a:noFill/>
        </p:spPr>
        <p:txBody>
          <a:bodyPr wrap="square" rtlCol="0">
            <a:spAutoFit/>
          </a:bodyPr>
          <a:lstStyle/>
          <a:p>
            <a:pPr algn="ctr"/>
            <a:r>
              <a:rPr lang="en-US"/>
              <a:t>Query </a:t>
            </a:r>
          </a:p>
        </p:txBody>
      </p:sp>
      <p:grpSp>
        <p:nvGrpSpPr>
          <p:cNvPr id="47" name="Group 46">
            <a:extLst>
              <a:ext uri="{FF2B5EF4-FFF2-40B4-BE49-F238E27FC236}">
                <a16:creationId xmlns:a16="http://schemas.microsoft.com/office/drawing/2014/main" id="{9ACA97B6-F646-2712-9181-D493BAD18B3F}"/>
              </a:ext>
            </a:extLst>
          </p:cNvPr>
          <p:cNvGrpSpPr/>
          <p:nvPr/>
        </p:nvGrpSpPr>
        <p:grpSpPr>
          <a:xfrm rot="16200000">
            <a:off x="2195127" y="11389591"/>
            <a:ext cx="118343" cy="878394"/>
            <a:chOff x="6014419" y="1920332"/>
            <a:chExt cx="118343" cy="525273"/>
          </a:xfrm>
        </p:grpSpPr>
        <p:cxnSp>
          <p:nvCxnSpPr>
            <p:cNvPr id="48" name="Straight Arrow Connector 47">
              <a:extLst>
                <a:ext uri="{FF2B5EF4-FFF2-40B4-BE49-F238E27FC236}">
                  <a16:creationId xmlns:a16="http://schemas.microsoft.com/office/drawing/2014/main" id="{795872D2-D40D-3D7F-82D0-92241ADC39C7}"/>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69E8B79-2DCE-EFAD-576C-706D82561868}"/>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CB398895-FD87-637F-F14A-B577944E806B}"/>
              </a:ext>
            </a:extLst>
          </p:cNvPr>
          <p:cNvSpPr txBox="1"/>
          <p:nvPr/>
        </p:nvSpPr>
        <p:spPr>
          <a:xfrm>
            <a:off x="1690223" y="2255306"/>
            <a:ext cx="1074229" cy="369332"/>
          </a:xfrm>
          <a:prstGeom prst="rect">
            <a:avLst/>
          </a:prstGeom>
          <a:noFill/>
        </p:spPr>
        <p:txBody>
          <a:bodyPr wrap="square" rtlCol="0">
            <a:spAutoFit/>
          </a:bodyPr>
          <a:lstStyle/>
          <a:p>
            <a:pPr algn="ctr"/>
            <a:r>
              <a:rPr lang="en-US"/>
              <a:t>Update</a:t>
            </a:r>
          </a:p>
        </p:txBody>
      </p:sp>
      <p:grpSp>
        <p:nvGrpSpPr>
          <p:cNvPr id="11" name="Group 10">
            <a:extLst>
              <a:ext uri="{FF2B5EF4-FFF2-40B4-BE49-F238E27FC236}">
                <a16:creationId xmlns:a16="http://schemas.microsoft.com/office/drawing/2014/main" id="{D7F0F99E-EE40-E4B0-4FD9-6BF2D75738D7}"/>
              </a:ext>
            </a:extLst>
          </p:cNvPr>
          <p:cNvGrpSpPr/>
          <p:nvPr/>
        </p:nvGrpSpPr>
        <p:grpSpPr>
          <a:xfrm rot="16200000">
            <a:off x="2195127" y="11389591"/>
            <a:ext cx="118343" cy="878394"/>
            <a:chOff x="6014419" y="1920332"/>
            <a:chExt cx="118343" cy="525273"/>
          </a:xfrm>
        </p:grpSpPr>
        <p:cxnSp>
          <p:nvCxnSpPr>
            <p:cNvPr id="13" name="Straight Arrow Connector 12">
              <a:extLst>
                <a:ext uri="{FF2B5EF4-FFF2-40B4-BE49-F238E27FC236}">
                  <a16:creationId xmlns:a16="http://schemas.microsoft.com/office/drawing/2014/main" id="{77319353-046A-E54E-312C-6798E859A1A9}"/>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32571B2-EF8D-222D-04FC-BFE410278A68}"/>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EA20E103-1BB0-37C2-BD02-655F2155BBB4}"/>
              </a:ext>
            </a:extLst>
          </p:cNvPr>
          <p:cNvGrpSpPr/>
          <p:nvPr/>
        </p:nvGrpSpPr>
        <p:grpSpPr>
          <a:xfrm>
            <a:off x="7523989" y="2758221"/>
            <a:ext cx="917429" cy="389693"/>
            <a:chOff x="4705896" y="2624638"/>
            <a:chExt cx="917429" cy="389693"/>
          </a:xfrm>
        </p:grpSpPr>
        <p:cxnSp>
          <p:nvCxnSpPr>
            <p:cNvPr id="27" name="Straight Arrow Connector 26">
              <a:extLst>
                <a:ext uri="{FF2B5EF4-FFF2-40B4-BE49-F238E27FC236}">
                  <a16:creationId xmlns:a16="http://schemas.microsoft.com/office/drawing/2014/main" id="{D7F23270-1E6A-F41A-6D30-4A07DB4CAF33}"/>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00941C2-08A4-9898-0905-D0D50CAB4594}"/>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C47B2965-4A31-595B-53C9-C32DDE38EBBC}"/>
              </a:ext>
            </a:extLst>
          </p:cNvPr>
          <p:cNvGrpSpPr/>
          <p:nvPr/>
        </p:nvGrpSpPr>
        <p:grpSpPr>
          <a:xfrm>
            <a:off x="4730044" y="2744103"/>
            <a:ext cx="917429" cy="389693"/>
            <a:chOff x="4705896" y="2624638"/>
            <a:chExt cx="917429" cy="389693"/>
          </a:xfrm>
        </p:grpSpPr>
        <p:cxnSp>
          <p:nvCxnSpPr>
            <p:cNvPr id="36" name="Straight Arrow Connector 35">
              <a:extLst>
                <a:ext uri="{FF2B5EF4-FFF2-40B4-BE49-F238E27FC236}">
                  <a16:creationId xmlns:a16="http://schemas.microsoft.com/office/drawing/2014/main" id="{AD785C24-2426-ABD4-7D0F-E75F06C6314A}"/>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B6DE0455-F90B-D5CA-A831-6BAC688631B8}"/>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2786A40A-5D0B-37B3-3B8F-5C48BF27BC5F}"/>
              </a:ext>
            </a:extLst>
          </p:cNvPr>
          <p:cNvGrpSpPr/>
          <p:nvPr/>
        </p:nvGrpSpPr>
        <p:grpSpPr>
          <a:xfrm>
            <a:off x="1832003" y="2691260"/>
            <a:ext cx="917429" cy="389693"/>
            <a:chOff x="4705896" y="2624638"/>
            <a:chExt cx="917429" cy="389693"/>
          </a:xfrm>
        </p:grpSpPr>
        <p:cxnSp>
          <p:nvCxnSpPr>
            <p:cNvPr id="53" name="Straight Arrow Connector 52">
              <a:extLst>
                <a:ext uri="{FF2B5EF4-FFF2-40B4-BE49-F238E27FC236}">
                  <a16:creationId xmlns:a16="http://schemas.microsoft.com/office/drawing/2014/main" id="{DD42E103-ADB5-F44E-DF62-2C957E823C18}"/>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D07DCCED-BCDC-79A8-57AE-ED53016677A7}"/>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59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 presetClass="emph" presetSubtype="0" accel="50000" autoRev="1" fill="hold" grpId="1" nodeType="withEffect">
                                  <p:stCondLst>
                                    <p:cond delay="0"/>
                                  </p:stCondLst>
                                  <p:childTnLst>
                                    <p:animScale>
                                      <p:cBhvr>
                                        <p:cTn id="9" dur="300" fill="hold"/>
                                        <p:tgtEl>
                                          <p:spTgt spid="35"/>
                                        </p:tgtEl>
                                      </p:cBhvr>
                                      <p:by x="85000" y="85000"/>
                                    </p:animScale>
                                  </p:childTnLst>
                                </p:cTn>
                              </p:par>
                              <p:par>
                                <p:cTn id="10" presetID="10" presetClass="entr" presetSubtype="0" fill="hold" grpId="0" nodeType="withEffect">
                                  <p:stCondLst>
                                    <p:cond delay="3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6" presetClass="emph" presetSubtype="0" accel="50000" autoRev="1" fill="hold" grpId="1" nodeType="withEffect">
                                  <p:stCondLst>
                                    <p:cond delay="0"/>
                                  </p:stCondLst>
                                  <p:childTnLst>
                                    <p:animScale>
                                      <p:cBhvr>
                                        <p:cTn id="14" dur="300" fill="hold"/>
                                        <p:tgtEl>
                                          <p:spTgt spid="37"/>
                                        </p:tgtEl>
                                      </p:cBhvr>
                                      <p:by x="85000" y="85000"/>
                                    </p:animScale>
                                  </p:childTnLst>
                                </p:cTn>
                              </p:par>
                              <p:par>
                                <p:cTn id="15" presetID="10" presetClass="entr" presetSubtype="0" fill="hold" grpId="0" nodeType="withEffect">
                                  <p:stCondLst>
                                    <p:cond delay="3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6" presetClass="emph" presetSubtype="0" accel="50000" autoRev="1" fill="hold" grpId="1" nodeType="withEffect">
                                  <p:stCondLst>
                                    <p:cond delay="0"/>
                                  </p:stCondLst>
                                  <p:childTnLst>
                                    <p:animScale>
                                      <p:cBhvr>
                                        <p:cTn id="19" dur="300" fill="hold"/>
                                        <p:tgtEl>
                                          <p:spTgt spid="42"/>
                                        </p:tgtEl>
                                      </p:cBhvr>
                                      <p:by x="85000" y="85000"/>
                                    </p:animScale>
                                  </p:childTnLst>
                                </p:cTn>
                              </p:par>
                              <p:par>
                                <p:cTn id="20" presetID="10" presetClass="entr" presetSubtype="0" fill="hold" grpId="0"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6" presetClass="emph" presetSubtype="0" accel="50000" autoRev="1" fill="hold" grpId="1" nodeType="withEffect">
                                  <p:stCondLst>
                                    <p:cond delay="0"/>
                                  </p:stCondLst>
                                  <p:childTnLst>
                                    <p:animScale>
                                      <p:cBhvr>
                                        <p:cTn id="24" dur="300" fill="hold"/>
                                        <p:tgtEl>
                                          <p:spTgt spid="3"/>
                                        </p:tgtEl>
                                      </p:cBhvr>
                                      <p:by x="85000" y="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P spid="37" grpId="1" animBg="1"/>
      <p:bldP spid="42" grpId="0" animBg="1"/>
      <p:bldP spid="42"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F769-1D0B-4F0D-C713-3D8277522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80311-12BA-8D76-4162-3AF0C008AE27}"/>
              </a:ext>
            </a:extLst>
          </p:cNvPr>
          <p:cNvSpPr>
            <a:spLocks noGrp="1"/>
          </p:cNvSpPr>
          <p:nvPr>
            <p:ph type="title"/>
          </p:nvPr>
        </p:nvSpPr>
        <p:spPr>
          <a:xfrm>
            <a:off x="496813" y="267475"/>
            <a:ext cx="11304525" cy="946693"/>
          </a:xfrm>
        </p:spPr>
        <p:txBody>
          <a:bodyPr>
            <a:noAutofit/>
          </a:bodyPr>
          <a:lstStyle/>
          <a:p>
            <a:r>
              <a:rPr lang="en-US" b="1" spc="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rPr>
              <a:t>DiskANN + Cosmos DB: Mapping Terms to Store</a:t>
            </a:r>
            <a:endParaRPr lang="en-US" sz="3600">
              <a:latin typeface="Segoe UI Semibold"/>
            </a:endParaRPr>
          </a:p>
        </p:txBody>
      </p:sp>
      <p:sp>
        <p:nvSpPr>
          <p:cNvPr id="21" name="Rectangle 5">
            <a:extLst>
              <a:ext uri="{FF2B5EF4-FFF2-40B4-BE49-F238E27FC236}">
                <a16:creationId xmlns:a16="http://schemas.microsoft.com/office/drawing/2014/main" id="{0AD215CC-06D5-6DDB-CDFB-0311BF3180B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8">
            <a:extLst>
              <a:ext uri="{FF2B5EF4-FFF2-40B4-BE49-F238E27FC236}">
                <a16:creationId xmlns:a16="http://schemas.microsoft.com/office/drawing/2014/main" id="{0C94B05C-D31C-3B80-3B12-9A7965FE348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BE02DAC7-A93C-4A48-96C9-8AC03506E18E}"/>
              </a:ext>
            </a:extLst>
          </p:cNvPr>
          <p:cNvSpPr txBox="1"/>
          <p:nvPr/>
        </p:nvSpPr>
        <p:spPr>
          <a:xfrm>
            <a:off x="5717128" y="2054595"/>
            <a:ext cx="1668740" cy="646331"/>
          </a:xfrm>
          <a:prstGeom prst="rect">
            <a:avLst/>
          </a:prstGeom>
          <a:solidFill>
            <a:srgbClr val="8661C5"/>
          </a:solidFill>
          <a:ln>
            <a:noFill/>
          </a:ln>
        </p:spPr>
        <p:txBody>
          <a:bodyPr wrap="square" lIns="91440" tIns="45720" rIns="91440" bIns="45720" rtlCol="0" anchor="t">
            <a:spAutoFit/>
          </a:bodyPr>
          <a:lstStyle/>
          <a:p>
            <a:pPr algn="ctr"/>
            <a:r>
              <a:rPr lang="en-US"/>
              <a:t>Adjacency List Provider</a:t>
            </a:r>
          </a:p>
        </p:txBody>
      </p:sp>
      <p:sp>
        <p:nvSpPr>
          <p:cNvPr id="8" name="TextBox 7">
            <a:extLst>
              <a:ext uri="{FF2B5EF4-FFF2-40B4-BE49-F238E27FC236}">
                <a16:creationId xmlns:a16="http://schemas.microsoft.com/office/drawing/2014/main" id="{45066A3A-A0F0-9E08-83AD-3B5B15337E74}"/>
              </a:ext>
            </a:extLst>
          </p:cNvPr>
          <p:cNvSpPr txBox="1"/>
          <p:nvPr/>
        </p:nvSpPr>
        <p:spPr>
          <a:xfrm>
            <a:off x="5719570" y="1292594"/>
            <a:ext cx="1662545" cy="646331"/>
          </a:xfrm>
          <a:prstGeom prst="rect">
            <a:avLst/>
          </a:prstGeom>
          <a:solidFill>
            <a:srgbClr val="8661C5"/>
          </a:solidFill>
          <a:ln>
            <a:noFill/>
          </a:ln>
        </p:spPr>
        <p:txBody>
          <a:bodyPr wrap="square" rtlCol="0">
            <a:spAutoFit/>
          </a:bodyPr>
          <a:lstStyle/>
          <a:p>
            <a:pPr algn="ctr"/>
            <a:r>
              <a:rPr lang="en-US"/>
              <a:t>Quantized VectorProvider</a:t>
            </a:r>
          </a:p>
        </p:txBody>
      </p:sp>
      <p:sp>
        <p:nvSpPr>
          <p:cNvPr id="9" name="TextBox 8">
            <a:extLst>
              <a:ext uri="{FF2B5EF4-FFF2-40B4-BE49-F238E27FC236}">
                <a16:creationId xmlns:a16="http://schemas.microsoft.com/office/drawing/2014/main" id="{30A68CAC-12AC-5887-2C5B-C220DD77C166}"/>
              </a:ext>
            </a:extLst>
          </p:cNvPr>
          <p:cNvSpPr txBox="1"/>
          <p:nvPr/>
        </p:nvSpPr>
        <p:spPr>
          <a:xfrm>
            <a:off x="5716263" y="3547619"/>
            <a:ext cx="1668841" cy="646331"/>
          </a:xfrm>
          <a:prstGeom prst="rect">
            <a:avLst/>
          </a:prstGeom>
          <a:solidFill>
            <a:srgbClr val="8661C5"/>
          </a:solidFill>
          <a:ln>
            <a:noFill/>
          </a:ln>
        </p:spPr>
        <p:txBody>
          <a:bodyPr wrap="square" rtlCol="0">
            <a:spAutoFit/>
          </a:bodyPr>
          <a:lstStyle/>
          <a:p>
            <a:pPr algn="ctr"/>
            <a:r>
              <a:rPr lang="en-US"/>
              <a:t>Predicate Evaluator</a:t>
            </a:r>
          </a:p>
        </p:txBody>
      </p:sp>
      <p:sp>
        <p:nvSpPr>
          <p:cNvPr id="10" name="TextBox 9">
            <a:extLst>
              <a:ext uri="{FF2B5EF4-FFF2-40B4-BE49-F238E27FC236}">
                <a16:creationId xmlns:a16="http://schemas.microsoft.com/office/drawing/2014/main" id="{D7A2A84D-E8C0-4180-7683-F121796DDAEC}"/>
              </a:ext>
            </a:extLst>
          </p:cNvPr>
          <p:cNvSpPr txBox="1"/>
          <p:nvPr/>
        </p:nvSpPr>
        <p:spPr>
          <a:xfrm>
            <a:off x="5717095" y="2810399"/>
            <a:ext cx="1664060" cy="646331"/>
          </a:xfrm>
          <a:prstGeom prst="rect">
            <a:avLst/>
          </a:prstGeom>
          <a:solidFill>
            <a:srgbClr val="8661C5"/>
          </a:solidFill>
          <a:ln>
            <a:noFill/>
          </a:ln>
        </p:spPr>
        <p:txBody>
          <a:bodyPr wrap="square" rtlCol="0">
            <a:spAutoFit/>
          </a:bodyPr>
          <a:lstStyle/>
          <a:p>
            <a:pPr algn="ctr"/>
            <a:r>
              <a:rPr lang="en-US"/>
              <a:t>Vector Provider</a:t>
            </a:r>
          </a:p>
        </p:txBody>
      </p:sp>
      <p:sp>
        <p:nvSpPr>
          <p:cNvPr id="22" name="Flowchart: Magnetic Disk 21">
            <a:extLst>
              <a:ext uri="{FF2B5EF4-FFF2-40B4-BE49-F238E27FC236}">
                <a16:creationId xmlns:a16="http://schemas.microsoft.com/office/drawing/2014/main" id="{AFB175EB-65FC-8343-0097-B6FBEB19D5EF}"/>
              </a:ext>
            </a:extLst>
          </p:cNvPr>
          <p:cNvSpPr/>
          <p:nvPr/>
        </p:nvSpPr>
        <p:spPr>
          <a:xfrm>
            <a:off x="8504086" y="770021"/>
            <a:ext cx="3605510" cy="3526970"/>
          </a:xfrm>
          <a:prstGeom prst="flowChartMagneticDisk">
            <a:avLst/>
          </a:prstGeom>
          <a:solidFill>
            <a:srgbClr val="07641D"/>
          </a:solidFill>
          <a:ln>
            <a:solidFill>
              <a:srgbClr val="1522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Cosmos DB Replica</a:t>
            </a: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600">
              <a:solidFill>
                <a:schemeClr val="tx1"/>
              </a:solidFill>
            </a:endParaRPr>
          </a:p>
        </p:txBody>
      </p:sp>
      <p:sp>
        <p:nvSpPr>
          <p:cNvPr id="31" name="TextBox 30">
            <a:extLst>
              <a:ext uri="{FF2B5EF4-FFF2-40B4-BE49-F238E27FC236}">
                <a16:creationId xmlns:a16="http://schemas.microsoft.com/office/drawing/2014/main" id="{149095DD-E61B-ED5F-9663-4C3D00024492}"/>
              </a:ext>
            </a:extLst>
          </p:cNvPr>
          <p:cNvSpPr txBox="1"/>
          <p:nvPr/>
        </p:nvSpPr>
        <p:spPr>
          <a:xfrm>
            <a:off x="2803263" y="2169900"/>
            <a:ext cx="1762513" cy="1477328"/>
          </a:xfrm>
          <a:prstGeom prst="rect">
            <a:avLst/>
          </a:prstGeom>
          <a:solidFill>
            <a:srgbClr val="F4364C"/>
          </a:solidFill>
          <a:ln>
            <a:noFill/>
          </a:ln>
        </p:spPr>
        <p:txBody>
          <a:bodyPr wrap="square" lIns="91440" tIns="45720" rIns="91440" bIns="45720" rtlCol="0" anchor="t">
            <a:spAutoFit/>
          </a:bodyPr>
          <a:lstStyle/>
          <a:p>
            <a:pPr algn="ctr"/>
            <a:r>
              <a:rPr lang="en-US" err="1"/>
              <a:t>DiskANN</a:t>
            </a:r>
            <a:r>
              <a:rPr lang="en-US"/>
              <a:t> indexing and search algorithms</a:t>
            </a:r>
          </a:p>
          <a:p>
            <a:pPr algn="ctr"/>
            <a:r>
              <a:rPr lang="en-US"/>
              <a:t>(stateless)</a:t>
            </a:r>
            <a:endParaRPr lang="en-US">
              <a:cs typeface="Segoe UI"/>
            </a:endParaRPr>
          </a:p>
        </p:txBody>
      </p:sp>
      <p:sp>
        <p:nvSpPr>
          <p:cNvPr id="50" name="TextBox 49">
            <a:extLst>
              <a:ext uri="{FF2B5EF4-FFF2-40B4-BE49-F238E27FC236}">
                <a16:creationId xmlns:a16="http://schemas.microsoft.com/office/drawing/2014/main" id="{1820F955-F77A-31BD-EA14-D226FC5390E3}"/>
              </a:ext>
            </a:extLst>
          </p:cNvPr>
          <p:cNvSpPr txBox="1"/>
          <p:nvPr/>
        </p:nvSpPr>
        <p:spPr>
          <a:xfrm>
            <a:off x="4565776" y="2255325"/>
            <a:ext cx="1057549" cy="369332"/>
          </a:xfrm>
          <a:prstGeom prst="rect">
            <a:avLst/>
          </a:prstGeom>
          <a:noFill/>
        </p:spPr>
        <p:txBody>
          <a:bodyPr wrap="square" rtlCol="0">
            <a:spAutoFit/>
          </a:bodyPr>
          <a:lstStyle/>
          <a:p>
            <a:pPr algn="ctr"/>
            <a:r>
              <a:rPr lang="en-US"/>
              <a:t>Set</a:t>
            </a:r>
          </a:p>
        </p:txBody>
      </p:sp>
      <p:sp>
        <p:nvSpPr>
          <p:cNvPr id="51" name="TextBox 50">
            <a:extLst>
              <a:ext uri="{FF2B5EF4-FFF2-40B4-BE49-F238E27FC236}">
                <a16:creationId xmlns:a16="http://schemas.microsoft.com/office/drawing/2014/main" id="{D829B617-ACD1-236A-6852-D93B15FA460B}"/>
              </a:ext>
            </a:extLst>
          </p:cNvPr>
          <p:cNvSpPr txBox="1"/>
          <p:nvPr/>
        </p:nvSpPr>
        <p:spPr>
          <a:xfrm>
            <a:off x="4711697" y="3131283"/>
            <a:ext cx="765705" cy="369332"/>
          </a:xfrm>
          <a:prstGeom prst="rect">
            <a:avLst/>
          </a:prstGeom>
          <a:noFill/>
        </p:spPr>
        <p:txBody>
          <a:bodyPr wrap="square" rtlCol="0">
            <a:spAutoFit/>
          </a:bodyPr>
          <a:lstStyle/>
          <a:p>
            <a:pPr algn="ctr"/>
            <a:r>
              <a:rPr lang="en-US"/>
              <a:t>Get</a:t>
            </a:r>
          </a:p>
        </p:txBody>
      </p:sp>
      <p:grpSp>
        <p:nvGrpSpPr>
          <p:cNvPr id="19" name="Group 18">
            <a:extLst>
              <a:ext uri="{FF2B5EF4-FFF2-40B4-BE49-F238E27FC236}">
                <a16:creationId xmlns:a16="http://schemas.microsoft.com/office/drawing/2014/main" id="{3E9FC1DC-C8F3-C4F8-5EF1-167EC7CCEA5F}"/>
              </a:ext>
            </a:extLst>
          </p:cNvPr>
          <p:cNvGrpSpPr/>
          <p:nvPr/>
        </p:nvGrpSpPr>
        <p:grpSpPr>
          <a:xfrm>
            <a:off x="4705896" y="2631077"/>
            <a:ext cx="917429" cy="389693"/>
            <a:chOff x="4705896" y="2624638"/>
            <a:chExt cx="917429" cy="389693"/>
          </a:xfrm>
        </p:grpSpPr>
        <p:cxnSp>
          <p:nvCxnSpPr>
            <p:cNvPr id="24" name="Straight Arrow Connector 23">
              <a:extLst>
                <a:ext uri="{FF2B5EF4-FFF2-40B4-BE49-F238E27FC236}">
                  <a16:creationId xmlns:a16="http://schemas.microsoft.com/office/drawing/2014/main" id="{A23C9C0F-069C-CD28-363F-F8BE34424462}"/>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60D7BFB-78F3-A5F7-7E0B-628DFABFB913}"/>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ectangle: Top Corners One Rounded and One Snipped 2">
            <a:extLst>
              <a:ext uri="{FF2B5EF4-FFF2-40B4-BE49-F238E27FC236}">
                <a16:creationId xmlns:a16="http://schemas.microsoft.com/office/drawing/2014/main" id="{66991545-A1F6-BAC8-3302-580E628810BC}"/>
              </a:ext>
            </a:extLst>
          </p:cNvPr>
          <p:cNvSpPr/>
          <p:nvPr/>
        </p:nvSpPr>
        <p:spPr bwMode="auto">
          <a:xfrm>
            <a:off x="9198016" y="2109895"/>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Bw-Tree</a:t>
            </a:r>
          </a:p>
        </p:txBody>
      </p:sp>
      <p:sp>
        <p:nvSpPr>
          <p:cNvPr id="4" name="Rectangle: Top Corners One Rounded and One Snipped 3">
            <a:extLst>
              <a:ext uri="{FF2B5EF4-FFF2-40B4-BE49-F238E27FC236}">
                <a16:creationId xmlns:a16="http://schemas.microsoft.com/office/drawing/2014/main" id="{F9AD4885-EA06-4546-1528-167E3BC288F6}"/>
              </a:ext>
            </a:extLst>
          </p:cNvPr>
          <p:cNvSpPr/>
          <p:nvPr/>
        </p:nvSpPr>
        <p:spPr bwMode="auto">
          <a:xfrm>
            <a:off x="9252896" y="3127737"/>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Doc Store</a:t>
            </a:r>
          </a:p>
        </p:txBody>
      </p:sp>
      <p:sp>
        <p:nvSpPr>
          <p:cNvPr id="13" name="TextBox 12">
            <a:extLst>
              <a:ext uri="{FF2B5EF4-FFF2-40B4-BE49-F238E27FC236}">
                <a16:creationId xmlns:a16="http://schemas.microsoft.com/office/drawing/2014/main" id="{B670BD24-3902-698C-CAD1-2B5137702943}"/>
              </a:ext>
            </a:extLst>
          </p:cNvPr>
          <p:cNvSpPr txBox="1"/>
          <p:nvPr/>
        </p:nvSpPr>
        <p:spPr>
          <a:xfrm>
            <a:off x="7574258" y="3153205"/>
            <a:ext cx="704609" cy="369332"/>
          </a:xfrm>
          <a:prstGeom prst="rect">
            <a:avLst/>
          </a:prstGeom>
          <a:noFill/>
        </p:spPr>
        <p:txBody>
          <a:bodyPr wrap="square" rtlCol="0">
            <a:spAutoFit/>
          </a:bodyPr>
          <a:lstStyle/>
          <a:p>
            <a:pPr algn="ctr"/>
            <a:r>
              <a:rPr lang="en-US"/>
              <a:t>Read</a:t>
            </a:r>
          </a:p>
        </p:txBody>
      </p:sp>
      <p:sp>
        <p:nvSpPr>
          <p:cNvPr id="20" name="TextBox 19">
            <a:extLst>
              <a:ext uri="{FF2B5EF4-FFF2-40B4-BE49-F238E27FC236}">
                <a16:creationId xmlns:a16="http://schemas.microsoft.com/office/drawing/2014/main" id="{8E666183-7CA4-2C4F-AEB3-2ED7909A6DE3}"/>
              </a:ext>
            </a:extLst>
          </p:cNvPr>
          <p:cNvSpPr txBox="1"/>
          <p:nvPr/>
        </p:nvSpPr>
        <p:spPr>
          <a:xfrm>
            <a:off x="7513843" y="2339745"/>
            <a:ext cx="1664060" cy="369332"/>
          </a:xfrm>
          <a:prstGeom prst="rect">
            <a:avLst/>
          </a:prstGeom>
          <a:noFill/>
        </p:spPr>
        <p:txBody>
          <a:bodyPr wrap="square" rtlCol="0">
            <a:spAutoFit/>
          </a:bodyPr>
          <a:lstStyle/>
          <a:p>
            <a:r>
              <a:rPr lang="en-US"/>
              <a:t>Encode/Read</a:t>
            </a:r>
          </a:p>
        </p:txBody>
      </p:sp>
      <p:sp>
        <p:nvSpPr>
          <p:cNvPr id="35" name="TextBox 34">
            <a:extLst>
              <a:ext uri="{FF2B5EF4-FFF2-40B4-BE49-F238E27FC236}">
                <a16:creationId xmlns:a16="http://schemas.microsoft.com/office/drawing/2014/main" id="{911E7E91-90D8-25A4-CA17-8F62191B5BA9}"/>
              </a:ext>
            </a:extLst>
          </p:cNvPr>
          <p:cNvSpPr txBox="1"/>
          <p:nvPr/>
        </p:nvSpPr>
        <p:spPr>
          <a:xfrm>
            <a:off x="1769117" y="3153205"/>
            <a:ext cx="918841" cy="369332"/>
          </a:xfrm>
          <a:prstGeom prst="rect">
            <a:avLst/>
          </a:prstGeom>
          <a:noFill/>
        </p:spPr>
        <p:txBody>
          <a:bodyPr wrap="square" rtlCol="0">
            <a:spAutoFit/>
          </a:bodyPr>
          <a:lstStyle/>
          <a:p>
            <a:pPr algn="ctr"/>
            <a:r>
              <a:rPr lang="en-US"/>
              <a:t>Query </a:t>
            </a:r>
          </a:p>
        </p:txBody>
      </p:sp>
      <p:sp>
        <p:nvSpPr>
          <p:cNvPr id="43" name="TextBox 42">
            <a:extLst>
              <a:ext uri="{FF2B5EF4-FFF2-40B4-BE49-F238E27FC236}">
                <a16:creationId xmlns:a16="http://schemas.microsoft.com/office/drawing/2014/main" id="{9105E039-7493-97B9-7582-8B4F558BEBDC}"/>
              </a:ext>
            </a:extLst>
          </p:cNvPr>
          <p:cNvSpPr txBox="1"/>
          <p:nvPr/>
        </p:nvSpPr>
        <p:spPr>
          <a:xfrm>
            <a:off x="1690223" y="2255306"/>
            <a:ext cx="1074229" cy="369332"/>
          </a:xfrm>
          <a:prstGeom prst="rect">
            <a:avLst/>
          </a:prstGeom>
          <a:noFill/>
        </p:spPr>
        <p:txBody>
          <a:bodyPr wrap="square" rtlCol="0">
            <a:spAutoFit/>
          </a:bodyPr>
          <a:lstStyle/>
          <a:p>
            <a:pPr algn="ctr"/>
            <a:r>
              <a:rPr lang="en-US"/>
              <a:t>Update</a:t>
            </a:r>
          </a:p>
        </p:txBody>
      </p:sp>
      <p:sp>
        <p:nvSpPr>
          <p:cNvPr id="44" name="TextBox 43">
            <a:extLst>
              <a:ext uri="{FF2B5EF4-FFF2-40B4-BE49-F238E27FC236}">
                <a16:creationId xmlns:a16="http://schemas.microsoft.com/office/drawing/2014/main" id="{4B33B792-5AB3-0A46-3C7A-AC65DAA836C1}"/>
              </a:ext>
            </a:extLst>
          </p:cNvPr>
          <p:cNvSpPr txBox="1"/>
          <p:nvPr/>
        </p:nvSpPr>
        <p:spPr>
          <a:xfrm>
            <a:off x="306874" y="3072284"/>
            <a:ext cx="1357704" cy="646331"/>
          </a:xfrm>
          <a:prstGeom prst="rect">
            <a:avLst/>
          </a:prstGeom>
          <a:solidFill>
            <a:srgbClr val="FF5C39"/>
          </a:solidFill>
          <a:ln>
            <a:noFill/>
          </a:ln>
        </p:spPr>
        <p:txBody>
          <a:bodyPr wrap="square" rtlCol="0">
            <a:spAutoFit/>
          </a:bodyPr>
          <a:lstStyle/>
          <a:p>
            <a:r>
              <a:rPr lang="en-US"/>
              <a:t>Query Engine</a:t>
            </a:r>
          </a:p>
        </p:txBody>
      </p:sp>
      <p:sp>
        <p:nvSpPr>
          <p:cNvPr id="45" name="TextBox 44">
            <a:extLst>
              <a:ext uri="{FF2B5EF4-FFF2-40B4-BE49-F238E27FC236}">
                <a16:creationId xmlns:a16="http://schemas.microsoft.com/office/drawing/2014/main" id="{803126A6-0FB1-E251-92DB-8F8706428C24}"/>
              </a:ext>
            </a:extLst>
          </p:cNvPr>
          <p:cNvSpPr txBox="1"/>
          <p:nvPr/>
        </p:nvSpPr>
        <p:spPr>
          <a:xfrm>
            <a:off x="306874" y="2235254"/>
            <a:ext cx="1357704" cy="646331"/>
          </a:xfrm>
          <a:prstGeom prst="rect">
            <a:avLst/>
          </a:prstGeom>
          <a:solidFill>
            <a:srgbClr val="FF5C39"/>
          </a:solidFill>
          <a:ln>
            <a:noFill/>
          </a:ln>
        </p:spPr>
        <p:txBody>
          <a:bodyPr wrap="square" rtlCol="0">
            <a:spAutoFit/>
          </a:bodyPr>
          <a:lstStyle/>
          <a:p>
            <a:r>
              <a:rPr lang="en-US"/>
              <a:t>Cosmos DB Indexer</a:t>
            </a:r>
          </a:p>
        </p:txBody>
      </p:sp>
      <p:cxnSp>
        <p:nvCxnSpPr>
          <p:cNvPr id="36" name="Straight Arrow Connector 35">
            <a:extLst>
              <a:ext uri="{FF2B5EF4-FFF2-40B4-BE49-F238E27FC236}">
                <a16:creationId xmlns:a16="http://schemas.microsoft.com/office/drawing/2014/main" id="{0E63409F-3C27-BA76-3C59-FA2B5EEE2E8D}"/>
              </a:ext>
            </a:extLst>
          </p:cNvPr>
          <p:cNvCxnSpPr>
            <a:cxnSpLocks/>
          </p:cNvCxnSpPr>
          <p:nvPr/>
        </p:nvCxnSpPr>
        <p:spPr>
          <a:xfrm>
            <a:off x="7401142" y="1507611"/>
            <a:ext cx="1870781" cy="8187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D562B748-1C54-99AA-4DCA-E89B02ADDFB0}"/>
              </a:ext>
            </a:extLst>
          </p:cNvPr>
          <p:cNvSpPr txBox="1"/>
          <p:nvPr/>
        </p:nvSpPr>
        <p:spPr>
          <a:xfrm>
            <a:off x="7348343" y="1223466"/>
            <a:ext cx="1664060" cy="369332"/>
          </a:xfrm>
          <a:prstGeom prst="rect">
            <a:avLst/>
          </a:prstGeom>
          <a:noFill/>
        </p:spPr>
        <p:txBody>
          <a:bodyPr wrap="square" rtlCol="0">
            <a:spAutoFit/>
          </a:bodyPr>
          <a:lstStyle/>
          <a:p>
            <a:r>
              <a:rPr lang="en-US"/>
              <a:t>Encode / Read</a:t>
            </a:r>
          </a:p>
        </p:txBody>
      </p:sp>
      <p:cxnSp>
        <p:nvCxnSpPr>
          <p:cNvPr id="40" name="Straight Arrow Connector 39">
            <a:extLst>
              <a:ext uri="{FF2B5EF4-FFF2-40B4-BE49-F238E27FC236}">
                <a16:creationId xmlns:a16="http://schemas.microsoft.com/office/drawing/2014/main" id="{EE8B6214-DCF6-2324-8451-452DE53CED96}"/>
              </a:ext>
            </a:extLst>
          </p:cNvPr>
          <p:cNvCxnSpPr>
            <a:cxnSpLocks/>
          </p:cNvCxnSpPr>
          <p:nvPr/>
        </p:nvCxnSpPr>
        <p:spPr>
          <a:xfrm>
            <a:off x="7385868" y="2362147"/>
            <a:ext cx="1867028" cy="567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35E093B4-2B5B-5654-94CB-8D2650A987C9}"/>
              </a:ext>
            </a:extLst>
          </p:cNvPr>
          <p:cNvCxnSpPr>
            <a:cxnSpLocks/>
          </p:cNvCxnSpPr>
          <p:nvPr/>
        </p:nvCxnSpPr>
        <p:spPr>
          <a:xfrm>
            <a:off x="7381155" y="3133565"/>
            <a:ext cx="1871741" cy="32424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ACF12854-1C6D-229A-2A2F-0A39EA9D98A5}"/>
              </a:ext>
            </a:extLst>
          </p:cNvPr>
          <p:cNvGrpSpPr/>
          <p:nvPr/>
        </p:nvGrpSpPr>
        <p:grpSpPr>
          <a:xfrm>
            <a:off x="1804698" y="2704341"/>
            <a:ext cx="917429" cy="389693"/>
            <a:chOff x="4705896" y="2624638"/>
            <a:chExt cx="917429" cy="389693"/>
          </a:xfrm>
        </p:grpSpPr>
        <p:cxnSp>
          <p:nvCxnSpPr>
            <p:cNvPr id="26" name="Straight Arrow Connector 25">
              <a:extLst>
                <a:ext uri="{FF2B5EF4-FFF2-40B4-BE49-F238E27FC236}">
                  <a16:creationId xmlns:a16="http://schemas.microsoft.com/office/drawing/2014/main" id="{0E5D292B-3AEB-9DDB-E2A3-70380301F257}"/>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870F125-148A-0567-756B-336BEEE76481}"/>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1621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A365-ADB3-FEBC-A3C9-31915D74A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DBB59-86FB-4F6C-D237-D383226C7462}"/>
              </a:ext>
            </a:extLst>
          </p:cNvPr>
          <p:cNvSpPr>
            <a:spLocks noGrp="1"/>
          </p:cNvSpPr>
          <p:nvPr>
            <p:ph type="title"/>
          </p:nvPr>
        </p:nvSpPr>
        <p:spPr>
          <a:xfrm>
            <a:off x="496813" y="267475"/>
            <a:ext cx="11304525" cy="946693"/>
          </a:xfrm>
        </p:spPr>
        <p:txBody>
          <a:bodyPr>
            <a:noAutofit/>
          </a:bodyPr>
          <a:lstStyle/>
          <a:p>
            <a:r>
              <a:rPr lang="en-US" b="1" spc="0" dirty="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rPr>
              <a:t>DiskANN + Cosmos DB: Documents, Multitenant Index…</a:t>
            </a:r>
            <a:endParaRPr lang="en-US" sz="3600" dirty="0">
              <a:latin typeface="Segoe UI Semibold"/>
            </a:endParaRPr>
          </a:p>
        </p:txBody>
      </p:sp>
      <p:sp>
        <p:nvSpPr>
          <p:cNvPr id="21" name="Rectangle 5">
            <a:extLst>
              <a:ext uri="{FF2B5EF4-FFF2-40B4-BE49-F238E27FC236}">
                <a16:creationId xmlns:a16="http://schemas.microsoft.com/office/drawing/2014/main" id="{5ED60AC9-1448-7A3D-C612-97D5BFE904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8">
            <a:extLst>
              <a:ext uri="{FF2B5EF4-FFF2-40B4-BE49-F238E27FC236}">
                <a16:creationId xmlns:a16="http://schemas.microsoft.com/office/drawing/2014/main" id="{F5F72278-1604-6366-0771-FB69EB4123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9D6411AC-A184-271C-3146-C375C131486D}"/>
              </a:ext>
            </a:extLst>
          </p:cNvPr>
          <p:cNvGrpSpPr/>
          <p:nvPr/>
        </p:nvGrpSpPr>
        <p:grpSpPr>
          <a:xfrm rot="-5400000">
            <a:off x="5249652" y="11362752"/>
            <a:ext cx="126623" cy="752435"/>
            <a:chOff x="6039531" y="3292369"/>
            <a:chExt cx="126623" cy="510826"/>
          </a:xfrm>
        </p:grpSpPr>
        <p:cxnSp>
          <p:nvCxnSpPr>
            <p:cNvPr id="15" name="Straight Arrow Connector 14">
              <a:extLst>
                <a:ext uri="{FF2B5EF4-FFF2-40B4-BE49-F238E27FC236}">
                  <a16:creationId xmlns:a16="http://schemas.microsoft.com/office/drawing/2014/main" id="{CCDA8D3B-464F-FBFE-4E48-1405C5BB7C3F}"/>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17F8BD0-F622-1A35-5CD0-43A0E065A038}"/>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11FB0973-3A53-6DD9-D47D-9E438E2E6183}"/>
              </a:ext>
            </a:extLst>
          </p:cNvPr>
          <p:cNvGrpSpPr/>
          <p:nvPr/>
        </p:nvGrpSpPr>
        <p:grpSpPr>
          <a:xfrm rot="-5400000">
            <a:off x="5392140" y="11505240"/>
            <a:ext cx="126623" cy="752435"/>
            <a:chOff x="6039531" y="3292369"/>
            <a:chExt cx="126623" cy="510826"/>
          </a:xfrm>
        </p:grpSpPr>
        <p:cxnSp>
          <p:nvCxnSpPr>
            <p:cNvPr id="18" name="Straight Arrow Connector 17">
              <a:extLst>
                <a:ext uri="{FF2B5EF4-FFF2-40B4-BE49-F238E27FC236}">
                  <a16:creationId xmlns:a16="http://schemas.microsoft.com/office/drawing/2014/main" id="{703F6AD0-18CC-2BC2-0879-511B2012FE36}"/>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F024B3F-41E9-C6ED-A8F3-658EC27C0600}"/>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7CABACC3-F246-F4A3-C28F-4DF24F09F7BB}"/>
              </a:ext>
            </a:extLst>
          </p:cNvPr>
          <p:cNvGrpSpPr/>
          <p:nvPr/>
        </p:nvGrpSpPr>
        <p:grpSpPr>
          <a:xfrm rot="16200000">
            <a:off x="2337614" y="11532077"/>
            <a:ext cx="118343" cy="878394"/>
            <a:chOff x="6014419" y="1920332"/>
            <a:chExt cx="118343" cy="525273"/>
          </a:xfrm>
        </p:grpSpPr>
        <p:cxnSp>
          <p:nvCxnSpPr>
            <p:cNvPr id="30" name="Straight Arrow Connector 29">
              <a:extLst>
                <a:ext uri="{FF2B5EF4-FFF2-40B4-BE49-F238E27FC236}">
                  <a16:creationId xmlns:a16="http://schemas.microsoft.com/office/drawing/2014/main" id="{E161E9DA-AF8E-9219-6AFF-CC3F33BA5D28}"/>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28F85D5-DEA0-0CCD-59A2-326C6B2DB318}"/>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4DB4877B-86B9-3178-DE46-74552DDAE47E}"/>
              </a:ext>
            </a:extLst>
          </p:cNvPr>
          <p:cNvSpPr txBox="1"/>
          <p:nvPr/>
        </p:nvSpPr>
        <p:spPr>
          <a:xfrm>
            <a:off x="5717128" y="2054595"/>
            <a:ext cx="1668740" cy="646331"/>
          </a:xfrm>
          <a:prstGeom prst="rect">
            <a:avLst/>
          </a:prstGeom>
          <a:solidFill>
            <a:srgbClr val="8661C5"/>
          </a:solidFill>
          <a:ln>
            <a:noFill/>
          </a:ln>
        </p:spPr>
        <p:txBody>
          <a:bodyPr wrap="square" lIns="91440" tIns="45720" rIns="91440" bIns="45720" rtlCol="0" anchor="t">
            <a:spAutoFit/>
          </a:bodyPr>
          <a:lstStyle/>
          <a:p>
            <a:pPr algn="ctr"/>
            <a:r>
              <a:rPr lang="en-US"/>
              <a:t>Adjacency List Provider</a:t>
            </a:r>
          </a:p>
        </p:txBody>
      </p:sp>
      <p:sp>
        <p:nvSpPr>
          <p:cNvPr id="8" name="TextBox 7">
            <a:extLst>
              <a:ext uri="{FF2B5EF4-FFF2-40B4-BE49-F238E27FC236}">
                <a16:creationId xmlns:a16="http://schemas.microsoft.com/office/drawing/2014/main" id="{815970EF-F2F2-525A-4414-5D642CA8E687}"/>
              </a:ext>
            </a:extLst>
          </p:cNvPr>
          <p:cNvSpPr txBox="1"/>
          <p:nvPr/>
        </p:nvSpPr>
        <p:spPr>
          <a:xfrm>
            <a:off x="5719570" y="1292594"/>
            <a:ext cx="1662545" cy="646331"/>
          </a:xfrm>
          <a:prstGeom prst="rect">
            <a:avLst/>
          </a:prstGeom>
          <a:solidFill>
            <a:srgbClr val="8661C5"/>
          </a:solidFill>
          <a:ln>
            <a:noFill/>
          </a:ln>
        </p:spPr>
        <p:txBody>
          <a:bodyPr wrap="square" rtlCol="0">
            <a:spAutoFit/>
          </a:bodyPr>
          <a:lstStyle/>
          <a:p>
            <a:pPr algn="ctr"/>
            <a:r>
              <a:rPr lang="en-US"/>
              <a:t>Quantized VectorProvider</a:t>
            </a:r>
          </a:p>
        </p:txBody>
      </p:sp>
      <p:sp>
        <p:nvSpPr>
          <p:cNvPr id="9" name="TextBox 8">
            <a:extLst>
              <a:ext uri="{FF2B5EF4-FFF2-40B4-BE49-F238E27FC236}">
                <a16:creationId xmlns:a16="http://schemas.microsoft.com/office/drawing/2014/main" id="{BD3F8D82-A0CF-0DFC-5575-7912DCCB60C7}"/>
              </a:ext>
            </a:extLst>
          </p:cNvPr>
          <p:cNvSpPr txBox="1"/>
          <p:nvPr/>
        </p:nvSpPr>
        <p:spPr>
          <a:xfrm>
            <a:off x="5716263" y="3547619"/>
            <a:ext cx="1668841" cy="646331"/>
          </a:xfrm>
          <a:prstGeom prst="rect">
            <a:avLst/>
          </a:prstGeom>
          <a:solidFill>
            <a:srgbClr val="8661C5"/>
          </a:solidFill>
          <a:ln>
            <a:noFill/>
          </a:ln>
        </p:spPr>
        <p:txBody>
          <a:bodyPr wrap="square" rtlCol="0">
            <a:spAutoFit/>
          </a:bodyPr>
          <a:lstStyle/>
          <a:p>
            <a:pPr algn="ctr"/>
            <a:r>
              <a:rPr lang="en-US"/>
              <a:t>Predicate Evaluator</a:t>
            </a:r>
          </a:p>
        </p:txBody>
      </p:sp>
      <p:sp>
        <p:nvSpPr>
          <p:cNvPr id="10" name="TextBox 9">
            <a:extLst>
              <a:ext uri="{FF2B5EF4-FFF2-40B4-BE49-F238E27FC236}">
                <a16:creationId xmlns:a16="http://schemas.microsoft.com/office/drawing/2014/main" id="{7E5FDF55-23BC-2CF9-D9F5-835FB0A820C4}"/>
              </a:ext>
            </a:extLst>
          </p:cNvPr>
          <p:cNvSpPr txBox="1"/>
          <p:nvPr/>
        </p:nvSpPr>
        <p:spPr>
          <a:xfrm>
            <a:off x="5717095" y="2810399"/>
            <a:ext cx="1664060" cy="646331"/>
          </a:xfrm>
          <a:prstGeom prst="rect">
            <a:avLst/>
          </a:prstGeom>
          <a:solidFill>
            <a:srgbClr val="8661C5"/>
          </a:solidFill>
          <a:ln>
            <a:noFill/>
          </a:ln>
        </p:spPr>
        <p:txBody>
          <a:bodyPr wrap="square" rtlCol="0">
            <a:spAutoFit/>
          </a:bodyPr>
          <a:lstStyle/>
          <a:p>
            <a:pPr algn="ctr"/>
            <a:r>
              <a:rPr lang="en-US"/>
              <a:t>Vector Provider</a:t>
            </a:r>
          </a:p>
        </p:txBody>
      </p:sp>
      <p:sp>
        <p:nvSpPr>
          <p:cNvPr id="22" name="Flowchart: Magnetic Disk 21">
            <a:extLst>
              <a:ext uri="{FF2B5EF4-FFF2-40B4-BE49-F238E27FC236}">
                <a16:creationId xmlns:a16="http://schemas.microsoft.com/office/drawing/2014/main" id="{0C1AAEEB-1FC2-1C25-65E1-14445B5DD971}"/>
              </a:ext>
            </a:extLst>
          </p:cNvPr>
          <p:cNvSpPr/>
          <p:nvPr/>
        </p:nvSpPr>
        <p:spPr>
          <a:xfrm>
            <a:off x="8504086" y="770021"/>
            <a:ext cx="3605510" cy="3526970"/>
          </a:xfrm>
          <a:prstGeom prst="flowChartMagneticDisk">
            <a:avLst/>
          </a:prstGeom>
          <a:solidFill>
            <a:srgbClr val="07641D"/>
          </a:solidFill>
          <a:ln>
            <a:solidFill>
              <a:srgbClr val="1522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Cosmos DB Replica</a:t>
            </a: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600">
              <a:solidFill>
                <a:schemeClr val="tx1"/>
              </a:solidFill>
            </a:endParaRPr>
          </a:p>
        </p:txBody>
      </p:sp>
      <p:sp>
        <p:nvSpPr>
          <p:cNvPr id="31" name="TextBox 30">
            <a:extLst>
              <a:ext uri="{FF2B5EF4-FFF2-40B4-BE49-F238E27FC236}">
                <a16:creationId xmlns:a16="http://schemas.microsoft.com/office/drawing/2014/main" id="{B88AB32B-6DAC-04F5-2656-AFAD76D8AECF}"/>
              </a:ext>
            </a:extLst>
          </p:cNvPr>
          <p:cNvSpPr txBox="1"/>
          <p:nvPr/>
        </p:nvSpPr>
        <p:spPr>
          <a:xfrm>
            <a:off x="2803263" y="2169900"/>
            <a:ext cx="1762513" cy="1477328"/>
          </a:xfrm>
          <a:prstGeom prst="rect">
            <a:avLst/>
          </a:prstGeom>
          <a:solidFill>
            <a:srgbClr val="F4364C"/>
          </a:solidFill>
          <a:ln>
            <a:noFill/>
          </a:ln>
        </p:spPr>
        <p:txBody>
          <a:bodyPr wrap="square" lIns="91440" tIns="45720" rIns="91440" bIns="45720" rtlCol="0" anchor="t">
            <a:spAutoFit/>
          </a:bodyPr>
          <a:lstStyle/>
          <a:p>
            <a:pPr algn="ctr"/>
            <a:r>
              <a:rPr lang="en-US"/>
              <a:t>DiskANN indexing and search algorithms</a:t>
            </a:r>
          </a:p>
          <a:p>
            <a:pPr algn="ctr"/>
            <a:r>
              <a:rPr lang="en-US"/>
              <a:t>(stateless)</a:t>
            </a:r>
            <a:endParaRPr lang="en-US">
              <a:cs typeface="Segoe UI"/>
            </a:endParaRPr>
          </a:p>
        </p:txBody>
      </p:sp>
      <p:sp>
        <p:nvSpPr>
          <p:cNvPr id="50" name="TextBox 49">
            <a:extLst>
              <a:ext uri="{FF2B5EF4-FFF2-40B4-BE49-F238E27FC236}">
                <a16:creationId xmlns:a16="http://schemas.microsoft.com/office/drawing/2014/main" id="{0F7BABDA-FD0A-50B0-ECB7-24C8F85F52B2}"/>
              </a:ext>
            </a:extLst>
          </p:cNvPr>
          <p:cNvSpPr txBox="1"/>
          <p:nvPr/>
        </p:nvSpPr>
        <p:spPr>
          <a:xfrm>
            <a:off x="4565776" y="2255325"/>
            <a:ext cx="1057549" cy="369332"/>
          </a:xfrm>
          <a:prstGeom prst="rect">
            <a:avLst/>
          </a:prstGeom>
          <a:noFill/>
        </p:spPr>
        <p:txBody>
          <a:bodyPr wrap="square" rtlCol="0">
            <a:spAutoFit/>
          </a:bodyPr>
          <a:lstStyle/>
          <a:p>
            <a:pPr algn="ctr"/>
            <a:r>
              <a:rPr lang="en-US"/>
              <a:t>Get</a:t>
            </a:r>
          </a:p>
        </p:txBody>
      </p:sp>
      <p:sp>
        <p:nvSpPr>
          <p:cNvPr id="51" name="TextBox 50">
            <a:extLst>
              <a:ext uri="{FF2B5EF4-FFF2-40B4-BE49-F238E27FC236}">
                <a16:creationId xmlns:a16="http://schemas.microsoft.com/office/drawing/2014/main" id="{BF36E474-B972-3AA6-330C-F0B31839EADB}"/>
              </a:ext>
            </a:extLst>
          </p:cNvPr>
          <p:cNvSpPr txBox="1"/>
          <p:nvPr/>
        </p:nvSpPr>
        <p:spPr>
          <a:xfrm>
            <a:off x="4711697" y="3131283"/>
            <a:ext cx="765705" cy="369332"/>
          </a:xfrm>
          <a:prstGeom prst="rect">
            <a:avLst/>
          </a:prstGeom>
          <a:noFill/>
        </p:spPr>
        <p:txBody>
          <a:bodyPr wrap="square" rtlCol="0">
            <a:spAutoFit/>
          </a:bodyPr>
          <a:lstStyle/>
          <a:p>
            <a:pPr algn="ctr"/>
            <a:r>
              <a:rPr lang="en-US"/>
              <a:t>Set</a:t>
            </a:r>
          </a:p>
        </p:txBody>
      </p:sp>
      <p:grpSp>
        <p:nvGrpSpPr>
          <p:cNvPr id="7" name="Group 6">
            <a:extLst>
              <a:ext uri="{FF2B5EF4-FFF2-40B4-BE49-F238E27FC236}">
                <a16:creationId xmlns:a16="http://schemas.microsoft.com/office/drawing/2014/main" id="{268B208E-8992-2B1A-FED7-E0FFC1EA156F}"/>
              </a:ext>
            </a:extLst>
          </p:cNvPr>
          <p:cNvGrpSpPr/>
          <p:nvPr/>
        </p:nvGrpSpPr>
        <p:grpSpPr>
          <a:xfrm rot="16200000">
            <a:off x="5017798" y="2487186"/>
            <a:ext cx="291805" cy="878394"/>
            <a:chOff x="6014419" y="1920332"/>
            <a:chExt cx="118343" cy="525273"/>
          </a:xfrm>
        </p:grpSpPr>
        <p:cxnSp>
          <p:nvCxnSpPr>
            <p:cNvPr id="24" name="Straight Arrow Connector 23">
              <a:extLst>
                <a:ext uri="{FF2B5EF4-FFF2-40B4-BE49-F238E27FC236}">
                  <a16:creationId xmlns:a16="http://schemas.microsoft.com/office/drawing/2014/main" id="{49397E2F-C399-00BE-BC15-6A3833195232}"/>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93DD412-6443-A397-E629-3AE053AADDDD}"/>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ectangle: Top Corners One Rounded and One Snipped 2">
            <a:extLst>
              <a:ext uri="{FF2B5EF4-FFF2-40B4-BE49-F238E27FC236}">
                <a16:creationId xmlns:a16="http://schemas.microsoft.com/office/drawing/2014/main" id="{D1AB8F96-7755-1EFD-8076-1A17237A7F08}"/>
              </a:ext>
            </a:extLst>
          </p:cNvPr>
          <p:cNvSpPr/>
          <p:nvPr/>
        </p:nvSpPr>
        <p:spPr bwMode="auto">
          <a:xfrm>
            <a:off x="9252896" y="2104462"/>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Bw-Tree</a:t>
            </a:r>
          </a:p>
        </p:txBody>
      </p:sp>
      <p:sp>
        <p:nvSpPr>
          <p:cNvPr id="4" name="Rectangle: Top Corners One Rounded and One Snipped 3">
            <a:extLst>
              <a:ext uri="{FF2B5EF4-FFF2-40B4-BE49-F238E27FC236}">
                <a16:creationId xmlns:a16="http://schemas.microsoft.com/office/drawing/2014/main" id="{941F1235-0E3F-73DC-F568-F76C539D3868}"/>
              </a:ext>
            </a:extLst>
          </p:cNvPr>
          <p:cNvSpPr/>
          <p:nvPr/>
        </p:nvSpPr>
        <p:spPr bwMode="auto">
          <a:xfrm>
            <a:off x="9252896" y="3127737"/>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Doc Store</a:t>
            </a:r>
          </a:p>
        </p:txBody>
      </p:sp>
      <p:sp>
        <p:nvSpPr>
          <p:cNvPr id="74" name="TextBox 73">
            <a:extLst>
              <a:ext uri="{FF2B5EF4-FFF2-40B4-BE49-F238E27FC236}">
                <a16:creationId xmlns:a16="http://schemas.microsoft.com/office/drawing/2014/main" id="{BCB12383-7F3E-3472-A613-85285B6CB0A4}"/>
              </a:ext>
            </a:extLst>
          </p:cNvPr>
          <p:cNvSpPr txBox="1"/>
          <p:nvPr/>
        </p:nvSpPr>
        <p:spPr>
          <a:xfrm>
            <a:off x="1769117" y="3153205"/>
            <a:ext cx="918841" cy="369332"/>
          </a:xfrm>
          <a:prstGeom prst="rect">
            <a:avLst/>
          </a:prstGeom>
          <a:noFill/>
        </p:spPr>
        <p:txBody>
          <a:bodyPr wrap="square" rtlCol="0">
            <a:spAutoFit/>
          </a:bodyPr>
          <a:lstStyle/>
          <a:p>
            <a:pPr algn="ctr"/>
            <a:r>
              <a:rPr lang="en-US"/>
              <a:t>Query </a:t>
            </a:r>
          </a:p>
        </p:txBody>
      </p:sp>
      <p:grpSp>
        <p:nvGrpSpPr>
          <p:cNvPr id="75" name="Group 74">
            <a:extLst>
              <a:ext uri="{FF2B5EF4-FFF2-40B4-BE49-F238E27FC236}">
                <a16:creationId xmlns:a16="http://schemas.microsoft.com/office/drawing/2014/main" id="{C6A64A03-06AF-87FA-B6DE-40A6A89C0334}"/>
              </a:ext>
            </a:extLst>
          </p:cNvPr>
          <p:cNvGrpSpPr/>
          <p:nvPr/>
        </p:nvGrpSpPr>
        <p:grpSpPr>
          <a:xfrm rot="16200000">
            <a:off x="2195127" y="11389591"/>
            <a:ext cx="118343" cy="878394"/>
            <a:chOff x="6014419" y="1920332"/>
            <a:chExt cx="118343" cy="525273"/>
          </a:xfrm>
        </p:grpSpPr>
        <p:cxnSp>
          <p:nvCxnSpPr>
            <p:cNvPr id="76" name="Straight Arrow Connector 75">
              <a:extLst>
                <a:ext uri="{FF2B5EF4-FFF2-40B4-BE49-F238E27FC236}">
                  <a16:creationId xmlns:a16="http://schemas.microsoft.com/office/drawing/2014/main" id="{248A5D5F-EC04-3D39-E7AB-CB85209E09AC}"/>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BA1A8224-7ED6-207C-72CA-8AAA9C3D9784}"/>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8" name="TextBox 77">
            <a:extLst>
              <a:ext uri="{FF2B5EF4-FFF2-40B4-BE49-F238E27FC236}">
                <a16:creationId xmlns:a16="http://schemas.microsoft.com/office/drawing/2014/main" id="{B5D6B856-18E5-913A-DB8E-AEFDFEB3EF10}"/>
              </a:ext>
            </a:extLst>
          </p:cNvPr>
          <p:cNvSpPr txBox="1"/>
          <p:nvPr/>
        </p:nvSpPr>
        <p:spPr>
          <a:xfrm>
            <a:off x="1690223" y="2255306"/>
            <a:ext cx="1074229" cy="369332"/>
          </a:xfrm>
          <a:prstGeom prst="rect">
            <a:avLst/>
          </a:prstGeom>
          <a:noFill/>
        </p:spPr>
        <p:txBody>
          <a:bodyPr wrap="square" rtlCol="0">
            <a:spAutoFit/>
          </a:bodyPr>
          <a:lstStyle/>
          <a:p>
            <a:pPr algn="ctr"/>
            <a:r>
              <a:rPr lang="en-US"/>
              <a:t>Update</a:t>
            </a:r>
          </a:p>
        </p:txBody>
      </p:sp>
      <p:sp>
        <p:nvSpPr>
          <p:cNvPr id="79" name="TextBox 78">
            <a:extLst>
              <a:ext uri="{FF2B5EF4-FFF2-40B4-BE49-F238E27FC236}">
                <a16:creationId xmlns:a16="http://schemas.microsoft.com/office/drawing/2014/main" id="{A2E6F4C9-47CD-E97A-D46A-87989207A79C}"/>
              </a:ext>
            </a:extLst>
          </p:cNvPr>
          <p:cNvSpPr txBox="1"/>
          <p:nvPr/>
        </p:nvSpPr>
        <p:spPr>
          <a:xfrm>
            <a:off x="306874" y="3072284"/>
            <a:ext cx="1357704" cy="646331"/>
          </a:xfrm>
          <a:prstGeom prst="rect">
            <a:avLst/>
          </a:prstGeom>
          <a:solidFill>
            <a:srgbClr val="FF5C39"/>
          </a:solidFill>
          <a:ln>
            <a:noFill/>
          </a:ln>
        </p:spPr>
        <p:txBody>
          <a:bodyPr wrap="square" rtlCol="0">
            <a:spAutoFit/>
          </a:bodyPr>
          <a:lstStyle/>
          <a:p>
            <a:r>
              <a:rPr lang="en-US"/>
              <a:t>Query Engine</a:t>
            </a:r>
          </a:p>
        </p:txBody>
      </p:sp>
      <p:sp>
        <p:nvSpPr>
          <p:cNvPr id="80" name="TextBox 79">
            <a:extLst>
              <a:ext uri="{FF2B5EF4-FFF2-40B4-BE49-F238E27FC236}">
                <a16:creationId xmlns:a16="http://schemas.microsoft.com/office/drawing/2014/main" id="{965B45A9-78C4-7896-7F6E-D0B8FA479489}"/>
              </a:ext>
            </a:extLst>
          </p:cNvPr>
          <p:cNvSpPr txBox="1"/>
          <p:nvPr/>
        </p:nvSpPr>
        <p:spPr>
          <a:xfrm>
            <a:off x="306874" y="2235254"/>
            <a:ext cx="1357704" cy="646331"/>
          </a:xfrm>
          <a:prstGeom prst="rect">
            <a:avLst/>
          </a:prstGeom>
          <a:solidFill>
            <a:srgbClr val="FF5C39"/>
          </a:solidFill>
          <a:ln>
            <a:noFill/>
          </a:ln>
        </p:spPr>
        <p:txBody>
          <a:bodyPr wrap="square" rtlCol="0">
            <a:spAutoFit/>
          </a:bodyPr>
          <a:lstStyle/>
          <a:p>
            <a:r>
              <a:rPr lang="en-US"/>
              <a:t>Cosmos DB Indexer</a:t>
            </a:r>
          </a:p>
        </p:txBody>
      </p:sp>
      <p:grpSp>
        <p:nvGrpSpPr>
          <p:cNvPr id="81" name="Group 80">
            <a:extLst>
              <a:ext uri="{FF2B5EF4-FFF2-40B4-BE49-F238E27FC236}">
                <a16:creationId xmlns:a16="http://schemas.microsoft.com/office/drawing/2014/main" id="{895DA536-9E62-CBF2-B143-6FBDDB7F1777}"/>
              </a:ext>
            </a:extLst>
          </p:cNvPr>
          <p:cNvGrpSpPr/>
          <p:nvPr/>
        </p:nvGrpSpPr>
        <p:grpSpPr>
          <a:xfrm rot="16200000">
            <a:off x="2195127" y="11389591"/>
            <a:ext cx="118343" cy="878394"/>
            <a:chOff x="6014419" y="1920332"/>
            <a:chExt cx="118343" cy="525273"/>
          </a:xfrm>
        </p:grpSpPr>
        <p:cxnSp>
          <p:nvCxnSpPr>
            <p:cNvPr id="82" name="Straight Arrow Connector 81">
              <a:extLst>
                <a:ext uri="{FF2B5EF4-FFF2-40B4-BE49-F238E27FC236}">
                  <a16:creationId xmlns:a16="http://schemas.microsoft.com/office/drawing/2014/main" id="{D53FC560-ED2A-C843-398B-8799A6D8075E}"/>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738CEB72-98DE-D48E-C43F-FCCDC1209F4B}"/>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2DC12CE6-8863-DB4D-4155-F72CCCB35AA0}"/>
              </a:ext>
            </a:extLst>
          </p:cNvPr>
          <p:cNvSpPr txBox="1"/>
          <p:nvPr/>
        </p:nvSpPr>
        <p:spPr>
          <a:xfrm>
            <a:off x="111700" y="4709439"/>
            <a:ext cx="4327842" cy="2154436"/>
          </a:xfrm>
          <a:prstGeom prst="rect">
            <a:avLst/>
          </a:prstGeom>
          <a:noFill/>
        </p:spPr>
        <p:txBody>
          <a:bodyPr wrap="square" lIns="0" tIns="0" rIns="0" bIns="0" rtlCol="0">
            <a:spAutoFit/>
          </a:bodyPr>
          <a:lstStyle/>
          <a:p>
            <a:pPr algn="l"/>
            <a:r>
              <a:rPr lang="en-US" sz="2000" b="1" dirty="0"/>
              <a:t>{ // Sample chat history </a:t>
            </a:r>
            <a:r>
              <a:rPr lang="en-US" sz="2000" b="1" dirty="0" err="1"/>
              <a:t>json</a:t>
            </a:r>
            <a:endParaRPr lang="en-US" sz="2000" b="1" dirty="0">
              <a:latin typeface="Consolas" panose="020B0609020204030204" pitchFamily="49" charset="0"/>
            </a:endParaRPr>
          </a:p>
          <a:p>
            <a:pPr algn="l"/>
            <a:r>
              <a:rPr lang="en-US" sz="2000" dirty="0">
                <a:latin typeface="Consolas" panose="020B0609020204030204" pitchFamily="49" charset="0"/>
              </a:rPr>
              <a:t>  /</a:t>
            </a:r>
            <a:r>
              <a:rPr lang="en-US" sz="2000" dirty="0" err="1">
                <a:latin typeface="Consolas" panose="020B0609020204030204" pitchFamily="49" charset="0"/>
              </a:rPr>
              <a:t>userID</a:t>
            </a:r>
            <a:r>
              <a:rPr lang="en-US" sz="2000" dirty="0">
                <a:latin typeface="Consolas" panose="020B0609020204030204" pitchFamily="49" charset="0"/>
              </a:rPr>
              <a:t>: 12345,</a:t>
            </a:r>
          </a:p>
          <a:p>
            <a:r>
              <a:rPr lang="en-US" sz="2000" dirty="0">
                <a:latin typeface="Consolas" panose="020B0609020204030204" pitchFamily="49" charset="0"/>
              </a:rPr>
              <a:t>  /</a:t>
            </a:r>
            <a:r>
              <a:rPr lang="en-US" sz="2000" dirty="0" err="1">
                <a:latin typeface="Consolas" panose="020B0609020204030204" pitchFamily="49" charset="0"/>
              </a:rPr>
              <a:t>chat_txt</a:t>
            </a:r>
            <a:r>
              <a:rPr lang="en-US" sz="2000" dirty="0">
                <a:latin typeface="Consolas" panose="020B0609020204030204" pitchFamily="49" charset="0"/>
              </a:rPr>
              <a:t>: “hello world!”,</a:t>
            </a:r>
          </a:p>
          <a:p>
            <a:r>
              <a:rPr lang="en-US" sz="2000" dirty="0">
                <a:latin typeface="Consolas" panose="020B0609020204030204" pitchFamily="49" charset="0"/>
              </a:rPr>
              <a:t>  /</a:t>
            </a:r>
            <a:r>
              <a:rPr lang="en-US" sz="2000" dirty="0" err="1">
                <a:latin typeface="Consolas" panose="020B0609020204030204" pitchFamily="49" charset="0"/>
              </a:rPr>
              <a:t>chat_vector</a:t>
            </a:r>
            <a:r>
              <a:rPr lang="en-US" sz="2000" dirty="0">
                <a:latin typeface="Consolas" panose="020B0609020204030204" pitchFamily="49" charset="0"/>
              </a:rPr>
              <a:t>: [0.1,0.5,…],</a:t>
            </a:r>
          </a:p>
          <a:p>
            <a:r>
              <a:rPr lang="en-US" sz="2000" b="1" dirty="0">
                <a:latin typeface="Consolas" panose="020B0609020204030204" pitchFamily="49" charset="0"/>
              </a:rPr>
              <a:t>  ... </a:t>
            </a:r>
          </a:p>
          <a:p>
            <a:r>
              <a:rPr lang="en-US" sz="2000" b="1" dirty="0">
                <a:latin typeface="Consolas" panose="020B0609020204030204" pitchFamily="49" charset="0"/>
              </a:rPr>
              <a:t>}</a:t>
            </a:r>
          </a:p>
          <a:p>
            <a:pPr algn="l"/>
            <a:endParaRPr lang="en-US" sz="2000" dirty="0"/>
          </a:p>
        </p:txBody>
      </p:sp>
      <p:sp>
        <p:nvSpPr>
          <p:cNvPr id="26" name="TextBox 25">
            <a:extLst>
              <a:ext uri="{FF2B5EF4-FFF2-40B4-BE49-F238E27FC236}">
                <a16:creationId xmlns:a16="http://schemas.microsoft.com/office/drawing/2014/main" id="{4D7A63EE-8970-5B39-7435-4F41534B7AFB}"/>
              </a:ext>
            </a:extLst>
          </p:cNvPr>
          <p:cNvSpPr txBox="1"/>
          <p:nvPr/>
        </p:nvSpPr>
        <p:spPr>
          <a:xfrm>
            <a:off x="7513844" y="2339745"/>
            <a:ext cx="937720" cy="369332"/>
          </a:xfrm>
          <a:prstGeom prst="rect">
            <a:avLst/>
          </a:prstGeom>
          <a:noFill/>
        </p:spPr>
        <p:txBody>
          <a:bodyPr wrap="square" rtlCol="0">
            <a:spAutoFit/>
          </a:bodyPr>
          <a:lstStyle/>
          <a:p>
            <a:r>
              <a:rPr lang="en-US"/>
              <a:t>Encode</a:t>
            </a:r>
          </a:p>
        </p:txBody>
      </p:sp>
      <p:sp>
        <p:nvSpPr>
          <p:cNvPr id="27" name="TextBox 26">
            <a:extLst>
              <a:ext uri="{FF2B5EF4-FFF2-40B4-BE49-F238E27FC236}">
                <a16:creationId xmlns:a16="http://schemas.microsoft.com/office/drawing/2014/main" id="{636DF039-BDB9-9649-07BF-1E88A3A17811}"/>
              </a:ext>
            </a:extLst>
          </p:cNvPr>
          <p:cNvSpPr txBox="1"/>
          <p:nvPr/>
        </p:nvSpPr>
        <p:spPr>
          <a:xfrm>
            <a:off x="7574258" y="3153205"/>
            <a:ext cx="704609" cy="369332"/>
          </a:xfrm>
          <a:prstGeom prst="rect">
            <a:avLst/>
          </a:prstGeom>
          <a:noFill/>
        </p:spPr>
        <p:txBody>
          <a:bodyPr wrap="square" rtlCol="0">
            <a:spAutoFit/>
          </a:bodyPr>
          <a:lstStyle/>
          <a:p>
            <a:pPr algn="ctr"/>
            <a:r>
              <a:rPr lang="en-US"/>
              <a:t>Read</a:t>
            </a:r>
          </a:p>
        </p:txBody>
      </p:sp>
      <p:grpSp>
        <p:nvGrpSpPr>
          <p:cNvPr id="5" name="Group 4">
            <a:extLst>
              <a:ext uri="{FF2B5EF4-FFF2-40B4-BE49-F238E27FC236}">
                <a16:creationId xmlns:a16="http://schemas.microsoft.com/office/drawing/2014/main" id="{2C0B7044-68F0-B03C-FC54-6DF35C101F7E}"/>
              </a:ext>
            </a:extLst>
          </p:cNvPr>
          <p:cNvGrpSpPr/>
          <p:nvPr/>
        </p:nvGrpSpPr>
        <p:grpSpPr>
          <a:xfrm>
            <a:off x="7531432" y="2743350"/>
            <a:ext cx="917429" cy="389693"/>
            <a:chOff x="4705896" y="2624638"/>
            <a:chExt cx="917429" cy="389693"/>
          </a:xfrm>
        </p:grpSpPr>
        <p:cxnSp>
          <p:nvCxnSpPr>
            <p:cNvPr id="12" name="Straight Arrow Connector 11">
              <a:extLst>
                <a:ext uri="{FF2B5EF4-FFF2-40B4-BE49-F238E27FC236}">
                  <a16:creationId xmlns:a16="http://schemas.microsoft.com/office/drawing/2014/main" id="{4A56E894-2BFE-1E77-A8F2-D6539242066E}"/>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1A45B40-D2F2-429F-9845-E41C9EA46422}"/>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A196EE8A-764F-F81A-4F1D-017392AC24AF}"/>
              </a:ext>
            </a:extLst>
          </p:cNvPr>
          <p:cNvGrpSpPr/>
          <p:nvPr/>
        </p:nvGrpSpPr>
        <p:grpSpPr>
          <a:xfrm rot="16200000">
            <a:off x="2081435" y="2481117"/>
            <a:ext cx="291805" cy="878394"/>
            <a:chOff x="6014419" y="1920332"/>
            <a:chExt cx="118343" cy="525273"/>
          </a:xfrm>
        </p:grpSpPr>
        <p:cxnSp>
          <p:nvCxnSpPr>
            <p:cNvPr id="35" name="Straight Arrow Connector 34">
              <a:extLst>
                <a:ext uri="{FF2B5EF4-FFF2-40B4-BE49-F238E27FC236}">
                  <a16:creationId xmlns:a16="http://schemas.microsoft.com/office/drawing/2014/main" id="{7D330BDA-BBF4-8B4B-A472-9AFE6DCB3199}"/>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DB6466A-0C3F-3616-AFF4-A64598B9E99F}"/>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3" name="Arrow: Right 22">
            <a:extLst>
              <a:ext uri="{FF2B5EF4-FFF2-40B4-BE49-F238E27FC236}">
                <a16:creationId xmlns:a16="http://schemas.microsoft.com/office/drawing/2014/main" id="{0467E7DF-01B5-9134-2E79-82D4A5B9A315}"/>
              </a:ext>
            </a:extLst>
          </p:cNvPr>
          <p:cNvSpPr/>
          <p:nvPr/>
        </p:nvSpPr>
        <p:spPr bwMode="auto">
          <a:xfrm>
            <a:off x="4647490" y="5143147"/>
            <a:ext cx="2573411" cy="31194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chemeClr val="bg1"/>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C747C45D-59C4-87F5-8410-74887F85E27F}"/>
              </a:ext>
            </a:extLst>
          </p:cNvPr>
          <p:cNvGrpSpPr/>
          <p:nvPr/>
        </p:nvGrpSpPr>
        <p:grpSpPr>
          <a:xfrm>
            <a:off x="7724548" y="4750107"/>
            <a:ext cx="4298383" cy="1750500"/>
            <a:chOff x="7724548" y="4750108"/>
            <a:chExt cx="4298383" cy="1267359"/>
          </a:xfrm>
        </p:grpSpPr>
        <p:sp>
          <p:nvSpPr>
            <p:cNvPr id="40" name="TextBox 39">
              <a:extLst>
                <a:ext uri="{FF2B5EF4-FFF2-40B4-BE49-F238E27FC236}">
                  <a16:creationId xmlns:a16="http://schemas.microsoft.com/office/drawing/2014/main" id="{590C7FE9-7511-D2F1-CBC3-77DF254FCB35}"/>
                </a:ext>
              </a:extLst>
            </p:cNvPr>
            <p:cNvSpPr txBox="1"/>
            <p:nvPr/>
          </p:nvSpPr>
          <p:spPr>
            <a:xfrm>
              <a:off x="7724548" y="5683222"/>
              <a:ext cx="2546531" cy="334245"/>
            </a:xfrm>
            <a:prstGeom prst="rect">
              <a:avLst/>
            </a:prstGeom>
            <a:noFill/>
          </p:spPr>
          <p:txBody>
            <a:bodyPr wrap="none" lIns="0" tIns="0" rIns="0" bIns="0" rtlCol="0">
              <a:spAutoFit/>
            </a:bodyPr>
            <a:lstStyle/>
            <a:p>
              <a:pPr algn="l"/>
              <a:r>
                <a:rPr lang="en-US" sz="3000" b="1" u="sng" dirty="0"/>
                <a:t>Sample Query</a:t>
              </a:r>
            </a:p>
          </p:txBody>
        </p:sp>
        <p:sp>
          <p:nvSpPr>
            <p:cNvPr id="41" name="TextBox 40">
              <a:extLst>
                <a:ext uri="{FF2B5EF4-FFF2-40B4-BE49-F238E27FC236}">
                  <a16:creationId xmlns:a16="http://schemas.microsoft.com/office/drawing/2014/main" id="{15C52ACC-2D55-CEA0-8639-A396C5BC4CD1}"/>
                </a:ext>
              </a:extLst>
            </p:cNvPr>
            <p:cNvSpPr txBox="1"/>
            <p:nvPr/>
          </p:nvSpPr>
          <p:spPr>
            <a:xfrm>
              <a:off x="7793831" y="4750108"/>
              <a:ext cx="4229100" cy="1002734"/>
            </a:xfrm>
            <a:prstGeom prst="rect">
              <a:avLst/>
            </a:prstGeom>
            <a:noFill/>
          </p:spPr>
          <p:txBody>
            <a:bodyPr wrap="square" lIns="0" tIns="0" rIns="0" bIns="0" rtlCol="0">
              <a:spAutoFit/>
            </a:bodyPr>
            <a:lstStyle/>
            <a:p>
              <a:r>
                <a:rPr lang="en-US" i="1" dirty="0"/>
                <a:t>SELECT TOP 10 </a:t>
              </a:r>
              <a:r>
                <a:rPr lang="en-US" dirty="0" err="1">
                  <a:latin typeface="Consolas" panose="020B0609020204030204" pitchFamily="49" charset="0"/>
                </a:rPr>
                <a:t>CustomerChat</a:t>
              </a:r>
              <a:r>
                <a:rPr lang="en-US" i="1" dirty="0"/>
                <a:t> FROM c ORDER BY VectorDistance(</a:t>
              </a:r>
              <a:r>
                <a:rPr lang="en-US" i="1" dirty="0" err="1"/>
                <a:t>c.chat_vector</a:t>
              </a:r>
              <a:r>
                <a:rPr lang="en-US" i="1" dirty="0"/>
                <a:t>, {</a:t>
              </a:r>
              <a:r>
                <a:rPr lang="en-US" i="1" dirty="0" err="1">
                  <a:solidFill>
                    <a:srgbClr val="FFE399"/>
                  </a:solidFill>
                </a:rPr>
                <a:t>queryChatVector</a:t>
              </a:r>
              <a:r>
                <a:rPr lang="en-US" i="1" dirty="0"/>
                <a:t>}) </a:t>
              </a:r>
            </a:p>
            <a:p>
              <a:r>
                <a:rPr lang="en-US" i="1" dirty="0"/>
                <a:t>WHERE </a:t>
              </a:r>
              <a:r>
                <a:rPr lang="en-US" i="1" dirty="0" err="1"/>
                <a:t>c.userId</a:t>
              </a:r>
              <a:r>
                <a:rPr lang="en-US" i="1" dirty="0"/>
                <a:t> = </a:t>
              </a:r>
              <a:r>
                <a:rPr lang="en-US" i="1" dirty="0">
                  <a:solidFill>
                    <a:srgbClr val="FFE399"/>
                  </a:solidFill>
                </a:rPr>
                <a:t>“user“</a:t>
              </a:r>
            </a:p>
            <a:p>
              <a:endParaRPr lang="en-US" dirty="0"/>
            </a:p>
          </p:txBody>
        </p:sp>
      </p:grpSp>
      <p:cxnSp>
        <p:nvCxnSpPr>
          <p:cNvPr id="63" name="Connector: Curved 62">
            <a:extLst>
              <a:ext uri="{FF2B5EF4-FFF2-40B4-BE49-F238E27FC236}">
                <a16:creationId xmlns:a16="http://schemas.microsoft.com/office/drawing/2014/main" id="{FF59D07E-FC80-23FA-F457-1819495FC263}"/>
              </a:ext>
            </a:extLst>
          </p:cNvPr>
          <p:cNvCxnSpPr>
            <a:cxnSpLocks/>
          </p:cNvCxnSpPr>
          <p:nvPr/>
        </p:nvCxnSpPr>
        <p:spPr>
          <a:xfrm flipV="1">
            <a:off x="3903137" y="2624638"/>
            <a:ext cx="5698063" cy="2592693"/>
          </a:xfrm>
          <a:prstGeom prst="curvedConnector3">
            <a:avLst>
              <a:gd name="adj1" fmla="val 50000"/>
            </a:avLst>
          </a:prstGeom>
          <a:ln w="38100">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2B1BB1A-321B-0F55-8732-BBABF9C89ED1}"/>
              </a:ext>
            </a:extLst>
          </p:cNvPr>
          <p:cNvSpPr txBox="1"/>
          <p:nvPr/>
        </p:nvSpPr>
        <p:spPr>
          <a:xfrm>
            <a:off x="3940726" y="4291377"/>
            <a:ext cx="1988237" cy="461665"/>
          </a:xfrm>
          <a:prstGeom prst="rect">
            <a:avLst/>
          </a:prstGeom>
          <a:noFill/>
        </p:spPr>
        <p:txBody>
          <a:bodyPr wrap="none" lIns="0" tIns="0" rIns="0" bIns="0" rtlCol="0">
            <a:spAutoFit/>
          </a:bodyPr>
          <a:lstStyle/>
          <a:p>
            <a:pPr algn="l"/>
            <a:r>
              <a:rPr lang="en-US" sz="1500" i="1" dirty="0"/>
              <a:t>(Index per shard with </a:t>
            </a:r>
          </a:p>
          <a:p>
            <a:pPr algn="l"/>
            <a:r>
              <a:rPr lang="en-US" sz="1500" i="1" dirty="0"/>
              <a:t>co-located Index terms)</a:t>
            </a:r>
          </a:p>
        </p:txBody>
      </p:sp>
    </p:spTree>
    <p:extLst>
      <p:ext uri="{BB962C8B-B14F-4D97-AF65-F5344CB8AC3E}">
        <p14:creationId xmlns:p14="http://schemas.microsoft.com/office/powerpoint/2010/main" val="14672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9208A-2FB9-06AA-3893-3E073062C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C2E3CF-AF96-1144-76A4-F49AA8EC260C}"/>
              </a:ext>
            </a:extLst>
          </p:cNvPr>
          <p:cNvSpPr>
            <a:spLocks noGrp="1"/>
          </p:cNvSpPr>
          <p:nvPr>
            <p:ph type="title"/>
          </p:nvPr>
        </p:nvSpPr>
        <p:spPr>
          <a:xfrm>
            <a:off x="496813" y="267475"/>
            <a:ext cx="11304525" cy="946693"/>
          </a:xfrm>
        </p:spPr>
        <p:txBody>
          <a:bodyPr>
            <a:noAutofit/>
          </a:bodyPr>
          <a:lstStyle/>
          <a:p>
            <a:r>
              <a:rPr lang="en-US" b="1" spc="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rPr>
              <a:t>DiskANN + Cosmos DB: Control Flow Illustration</a:t>
            </a:r>
            <a:endParaRPr lang="en-US" sz="3600" b="1" spc="0">
              <a:gradFill>
                <a:gsLst>
                  <a:gs pos="0">
                    <a:srgbClr val="FFA38B"/>
                  </a:gs>
                  <a:gs pos="32000">
                    <a:srgbClr val="D59ED7"/>
                  </a:gs>
                  <a:gs pos="68000">
                    <a:srgbClr val="8DC8E8"/>
                  </a:gs>
                  <a:gs pos="100000">
                    <a:srgbClr val="49C5B1"/>
                  </a:gs>
                </a:gsLst>
                <a:path path="circle">
                  <a:fillToRect l="100000" t="100000"/>
                </a:path>
              </a:gradFill>
              <a:latin typeface="Segoe UI Semibold"/>
              <a:cs typeface="Segoe UI"/>
            </a:endParaRPr>
          </a:p>
        </p:txBody>
      </p:sp>
      <p:sp>
        <p:nvSpPr>
          <p:cNvPr id="21" name="Rectangle 5">
            <a:extLst>
              <a:ext uri="{FF2B5EF4-FFF2-40B4-BE49-F238E27FC236}">
                <a16:creationId xmlns:a16="http://schemas.microsoft.com/office/drawing/2014/main" id="{9F3F5023-D0AB-09A8-7269-831763ED05A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8">
            <a:extLst>
              <a:ext uri="{FF2B5EF4-FFF2-40B4-BE49-F238E27FC236}">
                <a16:creationId xmlns:a16="http://schemas.microsoft.com/office/drawing/2014/main" id="{5CB81394-7BD7-1422-4486-BC1BF590B7B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B24180A5-2B78-23BF-65F0-F6AC07826A1A}"/>
              </a:ext>
            </a:extLst>
          </p:cNvPr>
          <p:cNvSpPr txBox="1"/>
          <p:nvPr/>
        </p:nvSpPr>
        <p:spPr>
          <a:xfrm>
            <a:off x="5737139" y="2054827"/>
            <a:ext cx="1668740" cy="646331"/>
          </a:xfrm>
          <a:prstGeom prst="rect">
            <a:avLst/>
          </a:prstGeom>
          <a:solidFill>
            <a:srgbClr val="8661C5"/>
          </a:solidFill>
          <a:ln>
            <a:noFill/>
          </a:ln>
        </p:spPr>
        <p:txBody>
          <a:bodyPr wrap="square" lIns="91440" tIns="45720" rIns="91440" bIns="45720" rtlCol="0" anchor="t">
            <a:spAutoFit/>
          </a:bodyPr>
          <a:lstStyle/>
          <a:p>
            <a:r>
              <a:rPr lang="en-US"/>
              <a:t>Vector Provider</a:t>
            </a:r>
          </a:p>
        </p:txBody>
      </p:sp>
      <p:sp>
        <p:nvSpPr>
          <p:cNvPr id="8" name="TextBox 7">
            <a:extLst>
              <a:ext uri="{FF2B5EF4-FFF2-40B4-BE49-F238E27FC236}">
                <a16:creationId xmlns:a16="http://schemas.microsoft.com/office/drawing/2014/main" id="{19EA5FCE-89CD-7EA1-96B4-DE470F796A2B}"/>
              </a:ext>
            </a:extLst>
          </p:cNvPr>
          <p:cNvSpPr txBox="1"/>
          <p:nvPr/>
        </p:nvSpPr>
        <p:spPr>
          <a:xfrm>
            <a:off x="5739581" y="1292826"/>
            <a:ext cx="1662545" cy="646331"/>
          </a:xfrm>
          <a:prstGeom prst="rect">
            <a:avLst/>
          </a:prstGeom>
          <a:solidFill>
            <a:srgbClr val="8661C5"/>
          </a:solidFill>
          <a:ln>
            <a:noFill/>
          </a:ln>
        </p:spPr>
        <p:txBody>
          <a:bodyPr wrap="square" rtlCol="0">
            <a:spAutoFit/>
          </a:bodyPr>
          <a:lstStyle/>
          <a:p>
            <a:r>
              <a:rPr lang="en-US"/>
              <a:t>Quantized VectorProvider</a:t>
            </a:r>
          </a:p>
        </p:txBody>
      </p:sp>
      <p:sp>
        <p:nvSpPr>
          <p:cNvPr id="9" name="TextBox 8">
            <a:extLst>
              <a:ext uri="{FF2B5EF4-FFF2-40B4-BE49-F238E27FC236}">
                <a16:creationId xmlns:a16="http://schemas.microsoft.com/office/drawing/2014/main" id="{B527BB30-1B5A-C7CA-35D5-D7C2E57C7A41}"/>
              </a:ext>
            </a:extLst>
          </p:cNvPr>
          <p:cNvSpPr txBox="1"/>
          <p:nvPr/>
        </p:nvSpPr>
        <p:spPr>
          <a:xfrm>
            <a:off x="5736274" y="3547851"/>
            <a:ext cx="1668841" cy="664916"/>
          </a:xfrm>
          <a:prstGeom prst="rect">
            <a:avLst/>
          </a:prstGeom>
          <a:solidFill>
            <a:srgbClr val="8661C5"/>
          </a:solidFill>
          <a:ln>
            <a:noFill/>
          </a:ln>
        </p:spPr>
        <p:txBody>
          <a:bodyPr wrap="square" rtlCol="0">
            <a:spAutoFit/>
          </a:bodyPr>
          <a:lstStyle/>
          <a:p>
            <a:r>
              <a:rPr lang="en-US"/>
              <a:t>Label/Metadata Provider</a:t>
            </a:r>
          </a:p>
        </p:txBody>
      </p:sp>
      <p:sp>
        <p:nvSpPr>
          <p:cNvPr id="10" name="TextBox 9">
            <a:extLst>
              <a:ext uri="{FF2B5EF4-FFF2-40B4-BE49-F238E27FC236}">
                <a16:creationId xmlns:a16="http://schemas.microsoft.com/office/drawing/2014/main" id="{22001BEE-1750-8B14-749E-750DBF9926CC}"/>
              </a:ext>
            </a:extLst>
          </p:cNvPr>
          <p:cNvSpPr txBox="1"/>
          <p:nvPr/>
        </p:nvSpPr>
        <p:spPr>
          <a:xfrm>
            <a:off x="5737106" y="2810631"/>
            <a:ext cx="1664060" cy="646331"/>
          </a:xfrm>
          <a:prstGeom prst="rect">
            <a:avLst/>
          </a:prstGeom>
          <a:solidFill>
            <a:srgbClr val="8661C5"/>
          </a:solidFill>
          <a:ln>
            <a:noFill/>
          </a:ln>
        </p:spPr>
        <p:txBody>
          <a:bodyPr wrap="square" rtlCol="0">
            <a:spAutoFit/>
          </a:bodyPr>
          <a:lstStyle/>
          <a:p>
            <a:r>
              <a:rPr lang="en-US"/>
              <a:t>Edge List</a:t>
            </a:r>
          </a:p>
          <a:p>
            <a:r>
              <a:rPr lang="en-US"/>
              <a:t>Provider</a:t>
            </a:r>
          </a:p>
        </p:txBody>
      </p:sp>
      <p:sp>
        <p:nvSpPr>
          <p:cNvPr id="31" name="TextBox 30">
            <a:extLst>
              <a:ext uri="{FF2B5EF4-FFF2-40B4-BE49-F238E27FC236}">
                <a16:creationId xmlns:a16="http://schemas.microsoft.com/office/drawing/2014/main" id="{37BF45C8-8C69-7C88-26DB-8524108C1ED1}"/>
              </a:ext>
            </a:extLst>
          </p:cNvPr>
          <p:cNvSpPr txBox="1"/>
          <p:nvPr/>
        </p:nvSpPr>
        <p:spPr>
          <a:xfrm>
            <a:off x="2897037" y="2246286"/>
            <a:ext cx="1762513" cy="1477328"/>
          </a:xfrm>
          <a:prstGeom prst="rect">
            <a:avLst/>
          </a:prstGeom>
          <a:solidFill>
            <a:srgbClr val="F4364C"/>
          </a:solidFill>
          <a:ln>
            <a:noFill/>
          </a:ln>
        </p:spPr>
        <p:txBody>
          <a:bodyPr wrap="square" lIns="91440" tIns="45720" rIns="91440" bIns="45720" rtlCol="0" anchor="t">
            <a:spAutoFit/>
          </a:bodyPr>
          <a:lstStyle/>
          <a:p>
            <a:pPr algn="ctr"/>
            <a:r>
              <a:rPr lang="en-US"/>
              <a:t>DiskANN indexing and search algorithms</a:t>
            </a:r>
          </a:p>
          <a:p>
            <a:pPr algn="ctr"/>
            <a:r>
              <a:rPr lang="en-US"/>
              <a:t>(stateless)</a:t>
            </a:r>
            <a:endParaRPr lang="en-US">
              <a:cs typeface="Segoe UI"/>
            </a:endParaRPr>
          </a:p>
        </p:txBody>
      </p:sp>
      <p:sp>
        <p:nvSpPr>
          <p:cNvPr id="50" name="TextBox 49">
            <a:extLst>
              <a:ext uri="{FF2B5EF4-FFF2-40B4-BE49-F238E27FC236}">
                <a16:creationId xmlns:a16="http://schemas.microsoft.com/office/drawing/2014/main" id="{2B06FD5E-BF53-C4EC-5381-7261A434EB89}"/>
              </a:ext>
            </a:extLst>
          </p:cNvPr>
          <p:cNvSpPr txBox="1"/>
          <p:nvPr/>
        </p:nvSpPr>
        <p:spPr>
          <a:xfrm>
            <a:off x="4640366" y="2333174"/>
            <a:ext cx="1057549" cy="369332"/>
          </a:xfrm>
          <a:prstGeom prst="rect">
            <a:avLst/>
          </a:prstGeom>
          <a:noFill/>
        </p:spPr>
        <p:txBody>
          <a:bodyPr wrap="square" rtlCol="0">
            <a:spAutoFit/>
          </a:bodyPr>
          <a:lstStyle/>
          <a:p>
            <a:pPr algn="r"/>
            <a:r>
              <a:rPr lang="en-US"/>
              <a:t>Update</a:t>
            </a:r>
          </a:p>
        </p:txBody>
      </p:sp>
      <p:sp>
        <p:nvSpPr>
          <p:cNvPr id="51" name="TextBox 50">
            <a:extLst>
              <a:ext uri="{FF2B5EF4-FFF2-40B4-BE49-F238E27FC236}">
                <a16:creationId xmlns:a16="http://schemas.microsoft.com/office/drawing/2014/main" id="{27DAF264-2099-2FB8-FCFB-2CB31D7B322E}"/>
              </a:ext>
            </a:extLst>
          </p:cNvPr>
          <p:cNvSpPr txBox="1"/>
          <p:nvPr/>
        </p:nvSpPr>
        <p:spPr>
          <a:xfrm>
            <a:off x="4792135" y="3181906"/>
            <a:ext cx="765705" cy="369332"/>
          </a:xfrm>
          <a:prstGeom prst="rect">
            <a:avLst/>
          </a:prstGeom>
          <a:noFill/>
        </p:spPr>
        <p:txBody>
          <a:bodyPr wrap="square" rtlCol="0">
            <a:spAutoFit/>
          </a:bodyPr>
          <a:lstStyle/>
          <a:p>
            <a:r>
              <a:rPr lang="en-US"/>
              <a:t>Read</a:t>
            </a:r>
          </a:p>
        </p:txBody>
      </p:sp>
      <p:grpSp>
        <p:nvGrpSpPr>
          <p:cNvPr id="14" name="Group 13">
            <a:extLst>
              <a:ext uri="{FF2B5EF4-FFF2-40B4-BE49-F238E27FC236}">
                <a16:creationId xmlns:a16="http://schemas.microsoft.com/office/drawing/2014/main" id="{2E6E099C-B85A-6806-CBFF-F09F54D7E230}"/>
              </a:ext>
            </a:extLst>
          </p:cNvPr>
          <p:cNvGrpSpPr/>
          <p:nvPr/>
        </p:nvGrpSpPr>
        <p:grpSpPr>
          <a:xfrm rot="-5400000">
            <a:off x="5249652" y="11362752"/>
            <a:ext cx="126623" cy="752435"/>
            <a:chOff x="6039531" y="3292369"/>
            <a:chExt cx="126623" cy="510826"/>
          </a:xfrm>
        </p:grpSpPr>
        <p:cxnSp>
          <p:nvCxnSpPr>
            <p:cNvPr id="15" name="Straight Arrow Connector 14">
              <a:extLst>
                <a:ext uri="{FF2B5EF4-FFF2-40B4-BE49-F238E27FC236}">
                  <a16:creationId xmlns:a16="http://schemas.microsoft.com/office/drawing/2014/main" id="{45A1D5DD-8DF9-2EE1-A32A-A49520012317}"/>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7DB8A51-0749-6A07-9856-042564B17203}"/>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B61A73F3-4C8D-7985-32D4-E99DF7E0AAD3}"/>
              </a:ext>
            </a:extLst>
          </p:cNvPr>
          <p:cNvGrpSpPr/>
          <p:nvPr/>
        </p:nvGrpSpPr>
        <p:grpSpPr>
          <a:xfrm rot="-5400000">
            <a:off x="5392140" y="11505240"/>
            <a:ext cx="126623" cy="752435"/>
            <a:chOff x="6039531" y="3292369"/>
            <a:chExt cx="126623" cy="510826"/>
          </a:xfrm>
        </p:grpSpPr>
        <p:cxnSp>
          <p:nvCxnSpPr>
            <p:cNvPr id="18" name="Straight Arrow Connector 17">
              <a:extLst>
                <a:ext uri="{FF2B5EF4-FFF2-40B4-BE49-F238E27FC236}">
                  <a16:creationId xmlns:a16="http://schemas.microsoft.com/office/drawing/2014/main" id="{813FD983-05BE-B19D-6637-5EB5ABF1990C}"/>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BCBF7C5-313B-05B8-4889-6B398B51D8D4}"/>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B77491EB-1279-4233-3206-6DD0A7F9EBE7}"/>
              </a:ext>
            </a:extLst>
          </p:cNvPr>
          <p:cNvGrpSpPr/>
          <p:nvPr/>
        </p:nvGrpSpPr>
        <p:grpSpPr>
          <a:xfrm rot="16200000">
            <a:off x="2337614" y="11532077"/>
            <a:ext cx="118343" cy="878394"/>
            <a:chOff x="6014419" y="1920332"/>
            <a:chExt cx="118343" cy="525273"/>
          </a:xfrm>
        </p:grpSpPr>
        <p:cxnSp>
          <p:nvCxnSpPr>
            <p:cNvPr id="30" name="Straight Arrow Connector 29">
              <a:extLst>
                <a:ext uri="{FF2B5EF4-FFF2-40B4-BE49-F238E27FC236}">
                  <a16:creationId xmlns:a16="http://schemas.microsoft.com/office/drawing/2014/main" id="{A6DF5282-8CD7-4978-F85C-C25D324B449E}"/>
                </a:ext>
              </a:extLst>
            </p:cNvPr>
            <p:cNvCxnSpPr>
              <a:cxnSpLocks/>
            </p:cNvCxnSpPr>
            <p:nvPr/>
          </p:nvCxnSpPr>
          <p:spPr>
            <a:xfrm>
              <a:off x="6014419" y="1920332"/>
              <a:ext cx="0" cy="52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FD8D315-6D82-D05F-50B1-CECF69E1F196}"/>
                </a:ext>
              </a:extLst>
            </p:cNvPr>
            <p:cNvCxnSpPr>
              <a:cxnSpLocks/>
            </p:cNvCxnSpPr>
            <p:nvPr/>
          </p:nvCxnSpPr>
          <p:spPr>
            <a:xfrm flipV="1">
              <a:off x="6132762" y="1920332"/>
              <a:ext cx="0" cy="525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Flowchart: Magnetic Disk 2">
            <a:extLst>
              <a:ext uri="{FF2B5EF4-FFF2-40B4-BE49-F238E27FC236}">
                <a16:creationId xmlns:a16="http://schemas.microsoft.com/office/drawing/2014/main" id="{B6DFCAE7-81BB-4AFD-69BE-0F85485F97DA}"/>
              </a:ext>
            </a:extLst>
          </p:cNvPr>
          <p:cNvSpPr/>
          <p:nvPr/>
        </p:nvSpPr>
        <p:spPr>
          <a:xfrm>
            <a:off x="8504086" y="770021"/>
            <a:ext cx="3605510" cy="3526970"/>
          </a:xfrm>
          <a:prstGeom prst="flowChartMagneticDisk">
            <a:avLst/>
          </a:prstGeom>
          <a:solidFill>
            <a:srgbClr val="07641D"/>
          </a:solidFill>
          <a:ln>
            <a:solidFill>
              <a:srgbClr val="1522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Cosmos DB Replica</a:t>
            </a: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400">
              <a:solidFill>
                <a:schemeClr val="tx1"/>
              </a:solidFill>
            </a:endParaRPr>
          </a:p>
          <a:p>
            <a:pPr algn="ctr"/>
            <a:endParaRPr lang="en-US" sz="1600">
              <a:solidFill>
                <a:schemeClr val="tx1"/>
              </a:solidFill>
            </a:endParaRPr>
          </a:p>
        </p:txBody>
      </p:sp>
      <p:sp>
        <p:nvSpPr>
          <p:cNvPr id="4" name="Rectangle: Top Corners One Rounded and One Snipped 3">
            <a:extLst>
              <a:ext uri="{FF2B5EF4-FFF2-40B4-BE49-F238E27FC236}">
                <a16:creationId xmlns:a16="http://schemas.microsoft.com/office/drawing/2014/main" id="{06E0D1C2-3808-BAB2-81BB-FD3CE307B821}"/>
              </a:ext>
            </a:extLst>
          </p:cNvPr>
          <p:cNvSpPr/>
          <p:nvPr/>
        </p:nvSpPr>
        <p:spPr bwMode="auto">
          <a:xfrm>
            <a:off x="9190332" y="2043066"/>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Bw-Tree</a:t>
            </a:r>
          </a:p>
        </p:txBody>
      </p:sp>
      <p:sp>
        <p:nvSpPr>
          <p:cNvPr id="7" name="Rectangle: Top Corners One Rounded and One Snipped 6">
            <a:extLst>
              <a:ext uri="{FF2B5EF4-FFF2-40B4-BE49-F238E27FC236}">
                <a16:creationId xmlns:a16="http://schemas.microsoft.com/office/drawing/2014/main" id="{6CDBAB24-A6DD-DC6C-7ACD-62E46E998999}"/>
              </a:ext>
            </a:extLst>
          </p:cNvPr>
          <p:cNvSpPr/>
          <p:nvPr/>
        </p:nvSpPr>
        <p:spPr bwMode="auto">
          <a:xfrm>
            <a:off x="9252896" y="3127737"/>
            <a:ext cx="2444440" cy="660153"/>
          </a:xfrm>
          <a:prstGeom prst="snip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Doc Store</a:t>
            </a:r>
          </a:p>
        </p:txBody>
      </p:sp>
      <p:sp>
        <p:nvSpPr>
          <p:cNvPr id="20" name="TextBox 19">
            <a:extLst>
              <a:ext uri="{FF2B5EF4-FFF2-40B4-BE49-F238E27FC236}">
                <a16:creationId xmlns:a16="http://schemas.microsoft.com/office/drawing/2014/main" id="{118417BD-F4F2-626D-A0C4-720660F3B697}"/>
              </a:ext>
            </a:extLst>
          </p:cNvPr>
          <p:cNvSpPr txBox="1"/>
          <p:nvPr/>
        </p:nvSpPr>
        <p:spPr>
          <a:xfrm>
            <a:off x="306874" y="3072284"/>
            <a:ext cx="1357704" cy="646331"/>
          </a:xfrm>
          <a:prstGeom prst="rect">
            <a:avLst/>
          </a:prstGeom>
          <a:solidFill>
            <a:srgbClr val="FF5C39"/>
          </a:solidFill>
          <a:ln>
            <a:noFill/>
          </a:ln>
        </p:spPr>
        <p:txBody>
          <a:bodyPr wrap="square" rtlCol="0">
            <a:spAutoFit/>
          </a:bodyPr>
          <a:lstStyle/>
          <a:p>
            <a:r>
              <a:rPr lang="en-US"/>
              <a:t>Query Engine</a:t>
            </a:r>
          </a:p>
        </p:txBody>
      </p:sp>
      <p:sp>
        <p:nvSpPr>
          <p:cNvPr id="23" name="TextBox 22">
            <a:extLst>
              <a:ext uri="{FF2B5EF4-FFF2-40B4-BE49-F238E27FC236}">
                <a16:creationId xmlns:a16="http://schemas.microsoft.com/office/drawing/2014/main" id="{FB5D3BDE-1658-98F3-2128-731F9698B910}"/>
              </a:ext>
            </a:extLst>
          </p:cNvPr>
          <p:cNvSpPr txBox="1"/>
          <p:nvPr/>
        </p:nvSpPr>
        <p:spPr>
          <a:xfrm>
            <a:off x="306874" y="2235254"/>
            <a:ext cx="1357704" cy="646331"/>
          </a:xfrm>
          <a:prstGeom prst="rect">
            <a:avLst/>
          </a:prstGeom>
          <a:solidFill>
            <a:srgbClr val="FF5C39"/>
          </a:solidFill>
          <a:ln>
            <a:noFill/>
          </a:ln>
        </p:spPr>
        <p:txBody>
          <a:bodyPr wrap="square" rtlCol="0">
            <a:spAutoFit/>
          </a:bodyPr>
          <a:lstStyle/>
          <a:p>
            <a:r>
              <a:rPr lang="en-US"/>
              <a:t>Cosmos DB Indexer</a:t>
            </a:r>
          </a:p>
        </p:txBody>
      </p:sp>
      <p:sp>
        <p:nvSpPr>
          <p:cNvPr id="33" name="TextBox 32">
            <a:extLst>
              <a:ext uri="{FF2B5EF4-FFF2-40B4-BE49-F238E27FC236}">
                <a16:creationId xmlns:a16="http://schemas.microsoft.com/office/drawing/2014/main" id="{070ED0DA-00DD-CE25-CADF-6FE668590B6C}"/>
              </a:ext>
            </a:extLst>
          </p:cNvPr>
          <p:cNvSpPr txBox="1"/>
          <p:nvPr/>
        </p:nvSpPr>
        <p:spPr>
          <a:xfrm>
            <a:off x="7574258" y="3153205"/>
            <a:ext cx="704609" cy="369332"/>
          </a:xfrm>
          <a:prstGeom prst="rect">
            <a:avLst/>
          </a:prstGeom>
          <a:noFill/>
        </p:spPr>
        <p:txBody>
          <a:bodyPr wrap="square" rtlCol="0">
            <a:spAutoFit/>
          </a:bodyPr>
          <a:lstStyle/>
          <a:p>
            <a:pPr algn="ctr"/>
            <a:r>
              <a:rPr lang="en-US"/>
              <a:t>Read</a:t>
            </a:r>
          </a:p>
        </p:txBody>
      </p:sp>
      <p:sp>
        <p:nvSpPr>
          <p:cNvPr id="34" name="TextBox 33">
            <a:extLst>
              <a:ext uri="{FF2B5EF4-FFF2-40B4-BE49-F238E27FC236}">
                <a16:creationId xmlns:a16="http://schemas.microsoft.com/office/drawing/2014/main" id="{F6BFF174-87C6-F24C-53F9-BF159C237781}"/>
              </a:ext>
            </a:extLst>
          </p:cNvPr>
          <p:cNvSpPr txBox="1"/>
          <p:nvPr/>
        </p:nvSpPr>
        <p:spPr>
          <a:xfrm>
            <a:off x="7513844" y="2339745"/>
            <a:ext cx="937720" cy="369332"/>
          </a:xfrm>
          <a:prstGeom prst="rect">
            <a:avLst/>
          </a:prstGeom>
          <a:noFill/>
        </p:spPr>
        <p:txBody>
          <a:bodyPr wrap="square" rtlCol="0">
            <a:spAutoFit/>
          </a:bodyPr>
          <a:lstStyle/>
          <a:p>
            <a:r>
              <a:rPr lang="en-US"/>
              <a:t>Encode</a:t>
            </a:r>
          </a:p>
        </p:txBody>
      </p:sp>
      <p:grpSp>
        <p:nvGrpSpPr>
          <p:cNvPr id="35" name="Group 34">
            <a:extLst>
              <a:ext uri="{FF2B5EF4-FFF2-40B4-BE49-F238E27FC236}">
                <a16:creationId xmlns:a16="http://schemas.microsoft.com/office/drawing/2014/main" id="{D1876281-68FD-5C6C-8C56-AD7B960F58BE}"/>
              </a:ext>
            </a:extLst>
          </p:cNvPr>
          <p:cNvGrpSpPr/>
          <p:nvPr/>
        </p:nvGrpSpPr>
        <p:grpSpPr>
          <a:xfrm rot="-5400000">
            <a:off x="7863253" y="11216323"/>
            <a:ext cx="126623" cy="752435"/>
            <a:chOff x="6039531" y="3292369"/>
            <a:chExt cx="126623" cy="510826"/>
          </a:xfrm>
        </p:grpSpPr>
        <p:cxnSp>
          <p:nvCxnSpPr>
            <p:cNvPr id="36" name="Straight Arrow Connector 35">
              <a:extLst>
                <a:ext uri="{FF2B5EF4-FFF2-40B4-BE49-F238E27FC236}">
                  <a16:creationId xmlns:a16="http://schemas.microsoft.com/office/drawing/2014/main" id="{B4DCDCD5-1DB6-BA67-365E-6B10438A3949}"/>
                </a:ext>
              </a:extLst>
            </p:cNvPr>
            <p:cNvCxnSpPr>
              <a:cxnSpLocks/>
            </p:cNvCxnSpPr>
            <p:nvPr/>
          </p:nvCxnSpPr>
          <p:spPr>
            <a:xfrm>
              <a:off x="6039531"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02141B76-35DB-AF68-F2C1-630A11C0863D}"/>
                </a:ext>
              </a:extLst>
            </p:cNvPr>
            <p:cNvCxnSpPr>
              <a:cxnSpLocks/>
            </p:cNvCxnSpPr>
            <p:nvPr/>
          </p:nvCxnSpPr>
          <p:spPr>
            <a:xfrm flipV="1">
              <a:off x="6166154" y="3292369"/>
              <a:ext cx="0" cy="5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645720F1-0081-F6A2-F750-2868086CA53E}"/>
              </a:ext>
            </a:extLst>
          </p:cNvPr>
          <p:cNvSpPr txBox="1"/>
          <p:nvPr/>
        </p:nvSpPr>
        <p:spPr>
          <a:xfrm>
            <a:off x="1769117" y="3153205"/>
            <a:ext cx="918841" cy="369332"/>
          </a:xfrm>
          <a:prstGeom prst="rect">
            <a:avLst/>
          </a:prstGeom>
          <a:noFill/>
        </p:spPr>
        <p:txBody>
          <a:bodyPr wrap="square" rtlCol="0">
            <a:spAutoFit/>
          </a:bodyPr>
          <a:lstStyle/>
          <a:p>
            <a:pPr algn="ctr"/>
            <a:r>
              <a:rPr lang="en-US"/>
              <a:t>Query </a:t>
            </a:r>
          </a:p>
        </p:txBody>
      </p:sp>
      <p:sp>
        <p:nvSpPr>
          <p:cNvPr id="44" name="TextBox 43">
            <a:extLst>
              <a:ext uri="{FF2B5EF4-FFF2-40B4-BE49-F238E27FC236}">
                <a16:creationId xmlns:a16="http://schemas.microsoft.com/office/drawing/2014/main" id="{808F8E7E-FD12-D3E7-38F3-B99AF217729D}"/>
              </a:ext>
            </a:extLst>
          </p:cNvPr>
          <p:cNvSpPr txBox="1"/>
          <p:nvPr/>
        </p:nvSpPr>
        <p:spPr>
          <a:xfrm>
            <a:off x="1690223" y="2255306"/>
            <a:ext cx="1074229" cy="369332"/>
          </a:xfrm>
          <a:prstGeom prst="rect">
            <a:avLst/>
          </a:prstGeom>
          <a:noFill/>
        </p:spPr>
        <p:txBody>
          <a:bodyPr wrap="square" rtlCol="0">
            <a:spAutoFit/>
          </a:bodyPr>
          <a:lstStyle/>
          <a:p>
            <a:pPr algn="ctr"/>
            <a:r>
              <a:rPr lang="en-US"/>
              <a:t>Update</a:t>
            </a:r>
          </a:p>
        </p:txBody>
      </p:sp>
      <p:sp>
        <p:nvSpPr>
          <p:cNvPr id="52" name="TextBox 51">
            <a:extLst>
              <a:ext uri="{FF2B5EF4-FFF2-40B4-BE49-F238E27FC236}">
                <a16:creationId xmlns:a16="http://schemas.microsoft.com/office/drawing/2014/main" id="{B6BB936E-0D0A-5650-BF38-301BD626749C}"/>
              </a:ext>
            </a:extLst>
          </p:cNvPr>
          <p:cNvSpPr txBox="1"/>
          <p:nvPr/>
        </p:nvSpPr>
        <p:spPr>
          <a:xfrm>
            <a:off x="1310310" y="1963503"/>
            <a:ext cx="846386" cy="307777"/>
          </a:xfrm>
          <a:prstGeom prst="rect">
            <a:avLst/>
          </a:prstGeom>
          <a:solidFill>
            <a:srgbClr val="0078D4"/>
          </a:solidFill>
        </p:spPr>
        <p:txBody>
          <a:bodyPr wrap="none" lIns="0" tIns="0" rIns="0" bIns="0" rtlCol="0">
            <a:spAutoFit/>
          </a:bodyPr>
          <a:lstStyle/>
          <a:p>
            <a:pPr algn="l"/>
            <a:r>
              <a:rPr lang="en-US" sz="2000">
                <a:latin typeface="Consolas" panose="020B0609020204030204" pitchFamily="49" charset="0"/>
              </a:rPr>
              <a:t>insert</a:t>
            </a:r>
          </a:p>
        </p:txBody>
      </p:sp>
      <p:sp>
        <p:nvSpPr>
          <p:cNvPr id="53" name="TextBox 52">
            <a:extLst>
              <a:ext uri="{FF2B5EF4-FFF2-40B4-BE49-F238E27FC236}">
                <a16:creationId xmlns:a16="http://schemas.microsoft.com/office/drawing/2014/main" id="{00BB6615-042E-0E24-1BB3-1D96575119B0}"/>
              </a:ext>
            </a:extLst>
          </p:cNvPr>
          <p:cNvSpPr txBox="1"/>
          <p:nvPr/>
        </p:nvSpPr>
        <p:spPr>
          <a:xfrm>
            <a:off x="4278539" y="1963503"/>
            <a:ext cx="1410643" cy="307777"/>
          </a:xfrm>
          <a:prstGeom prst="rect">
            <a:avLst/>
          </a:prstGeom>
          <a:solidFill>
            <a:srgbClr val="0078D4"/>
          </a:solidFill>
        </p:spPr>
        <p:txBody>
          <a:bodyPr wrap="none" lIns="0" tIns="0" rIns="0" bIns="0" rtlCol="0">
            <a:spAutoFit/>
          </a:bodyPr>
          <a:lstStyle/>
          <a:p>
            <a:pPr algn="l"/>
            <a:r>
              <a:rPr lang="en-US" sz="2000" err="1">
                <a:latin typeface="Consolas" panose="020B0609020204030204" pitchFamily="49" charset="0"/>
              </a:rPr>
              <a:t>get_nghbrs</a:t>
            </a:r>
            <a:endParaRPr lang="en-US" sz="2000">
              <a:latin typeface="Consolas" panose="020B0609020204030204" pitchFamily="49" charset="0"/>
            </a:endParaRPr>
          </a:p>
        </p:txBody>
      </p:sp>
      <p:sp>
        <p:nvSpPr>
          <p:cNvPr id="54" name="TextBox 53">
            <a:extLst>
              <a:ext uri="{FF2B5EF4-FFF2-40B4-BE49-F238E27FC236}">
                <a16:creationId xmlns:a16="http://schemas.microsoft.com/office/drawing/2014/main" id="{A70ABDEB-4F0A-163D-5EA8-1C1E4FDE4066}"/>
              </a:ext>
            </a:extLst>
          </p:cNvPr>
          <p:cNvSpPr txBox="1"/>
          <p:nvPr/>
        </p:nvSpPr>
        <p:spPr>
          <a:xfrm>
            <a:off x="8705392" y="2439972"/>
            <a:ext cx="1269578" cy="307777"/>
          </a:xfrm>
          <a:prstGeom prst="rect">
            <a:avLst/>
          </a:prstGeom>
          <a:solidFill>
            <a:srgbClr val="0078D4"/>
          </a:solidFill>
        </p:spPr>
        <p:txBody>
          <a:bodyPr wrap="none" lIns="0" tIns="0" rIns="0" bIns="0" rtlCol="0">
            <a:spAutoFit/>
          </a:bodyPr>
          <a:lstStyle/>
          <a:p>
            <a:pPr algn="l"/>
            <a:r>
              <a:rPr lang="en-US" sz="2000">
                <a:latin typeface="Consolas" panose="020B0609020204030204" pitchFamily="49" charset="0"/>
              </a:rPr>
              <a:t>neighbors</a:t>
            </a:r>
          </a:p>
        </p:txBody>
      </p:sp>
      <p:sp>
        <p:nvSpPr>
          <p:cNvPr id="55" name="TextBox 54">
            <a:extLst>
              <a:ext uri="{FF2B5EF4-FFF2-40B4-BE49-F238E27FC236}">
                <a16:creationId xmlns:a16="http://schemas.microsoft.com/office/drawing/2014/main" id="{989C845F-CFA1-ED55-E538-CA55BD45477A}"/>
              </a:ext>
            </a:extLst>
          </p:cNvPr>
          <p:cNvSpPr txBox="1"/>
          <p:nvPr/>
        </p:nvSpPr>
        <p:spPr>
          <a:xfrm>
            <a:off x="4297288" y="2379047"/>
            <a:ext cx="1692771" cy="307777"/>
          </a:xfrm>
          <a:prstGeom prst="rect">
            <a:avLst/>
          </a:prstGeom>
          <a:solidFill>
            <a:srgbClr val="0078D4"/>
          </a:solidFill>
        </p:spPr>
        <p:txBody>
          <a:bodyPr wrap="none" lIns="0" tIns="0" rIns="0" bIns="0" rtlCol="0">
            <a:spAutoFit/>
          </a:bodyPr>
          <a:lstStyle/>
          <a:p>
            <a:pPr algn="l"/>
            <a:r>
              <a:rPr lang="en-US" sz="2000" err="1">
                <a:latin typeface="Consolas" panose="020B0609020204030204" pitchFamily="49" charset="0"/>
              </a:rPr>
              <a:t>get_quantvec</a:t>
            </a:r>
            <a:endParaRPr lang="en-US" sz="2000">
              <a:latin typeface="Consolas" panose="020B0609020204030204" pitchFamily="49" charset="0"/>
            </a:endParaRPr>
          </a:p>
        </p:txBody>
      </p:sp>
      <p:sp>
        <p:nvSpPr>
          <p:cNvPr id="56" name="TextBox 55">
            <a:extLst>
              <a:ext uri="{FF2B5EF4-FFF2-40B4-BE49-F238E27FC236}">
                <a16:creationId xmlns:a16="http://schemas.microsoft.com/office/drawing/2014/main" id="{6BDAED09-2398-7E72-0AA3-F9A1BD790EB9}"/>
              </a:ext>
            </a:extLst>
          </p:cNvPr>
          <p:cNvSpPr txBox="1"/>
          <p:nvPr/>
        </p:nvSpPr>
        <p:spPr>
          <a:xfrm>
            <a:off x="8857792" y="2592372"/>
            <a:ext cx="1269578" cy="307777"/>
          </a:xfrm>
          <a:prstGeom prst="rect">
            <a:avLst/>
          </a:prstGeom>
          <a:solidFill>
            <a:srgbClr val="0078D4"/>
          </a:solidFill>
        </p:spPr>
        <p:txBody>
          <a:bodyPr wrap="none" lIns="0" tIns="0" rIns="0" bIns="0" rtlCol="0">
            <a:spAutoFit/>
          </a:bodyPr>
          <a:lstStyle/>
          <a:p>
            <a:pPr algn="l"/>
            <a:r>
              <a:rPr lang="en-US" sz="2000" err="1">
                <a:latin typeface="Consolas" panose="020B0609020204030204" pitchFamily="49" charset="0"/>
              </a:rPr>
              <a:t>Quant_vec</a:t>
            </a:r>
            <a:endParaRPr lang="en-US" sz="2000">
              <a:latin typeface="Consolas" panose="020B0609020204030204" pitchFamily="49" charset="0"/>
            </a:endParaRPr>
          </a:p>
        </p:txBody>
      </p:sp>
      <p:grpSp>
        <p:nvGrpSpPr>
          <p:cNvPr id="22" name="Group 21">
            <a:extLst>
              <a:ext uri="{FF2B5EF4-FFF2-40B4-BE49-F238E27FC236}">
                <a16:creationId xmlns:a16="http://schemas.microsoft.com/office/drawing/2014/main" id="{326829F4-8C91-3FA4-C0B5-2C19D1654AC1}"/>
              </a:ext>
            </a:extLst>
          </p:cNvPr>
          <p:cNvGrpSpPr/>
          <p:nvPr/>
        </p:nvGrpSpPr>
        <p:grpSpPr>
          <a:xfrm>
            <a:off x="1844900" y="2694842"/>
            <a:ext cx="917429" cy="389693"/>
            <a:chOff x="4705896" y="2624638"/>
            <a:chExt cx="917429" cy="389693"/>
          </a:xfrm>
        </p:grpSpPr>
        <p:cxnSp>
          <p:nvCxnSpPr>
            <p:cNvPr id="26" name="Straight Arrow Connector 25">
              <a:extLst>
                <a:ext uri="{FF2B5EF4-FFF2-40B4-BE49-F238E27FC236}">
                  <a16:creationId xmlns:a16="http://schemas.microsoft.com/office/drawing/2014/main" id="{9D9EC7C5-EF13-401C-3C8A-3C5C748DE3EC}"/>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E61024E-9499-7129-ADDC-27E1A1F76642}"/>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8E8C94C7-2FF8-3C61-3A66-B76E477FDAA3}"/>
              </a:ext>
            </a:extLst>
          </p:cNvPr>
          <p:cNvGrpSpPr/>
          <p:nvPr/>
        </p:nvGrpSpPr>
        <p:grpSpPr>
          <a:xfrm>
            <a:off x="4712072" y="2780067"/>
            <a:ext cx="917429" cy="389693"/>
            <a:chOff x="4705896" y="2624638"/>
            <a:chExt cx="917429" cy="389693"/>
          </a:xfrm>
        </p:grpSpPr>
        <p:cxnSp>
          <p:nvCxnSpPr>
            <p:cNvPr id="41" name="Straight Arrow Connector 40">
              <a:extLst>
                <a:ext uri="{FF2B5EF4-FFF2-40B4-BE49-F238E27FC236}">
                  <a16:creationId xmlns:a16="http://schemas.microsoft.com/office/drawing/2014/main" id="{61C4D467-07E2-742C-8A4F-3DB8EBEB5014}"/>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14B3B094-819A-7DB6-8F33-6BA40C3F492A}"/>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0A7622FE-4463-EE17-F941-F13E921D21F7}"/>
              </a:ext>
            </a:extLst>
          </p:cNvPr>
          <p:cNvGrpSpPr/>
          <p:nvPr/>
        </p:nvGrpSpPr>
        <p:grpSpPr>
          <a:xfrm>
            <a:off x="7502348" y="2738044"/>
            <a:ext cx="917429" cy="389693"/>
            <a:chOff x="4705896" y="2624638"/>
            <a:chExt cx="917429" cy="389693"/>
          </a:xfrm>
        </p:grpSpPr>
        <p:cxnSp>
          <p:nvCxnSpPr>
            <p:cNvPr id="59" name="Straight Arrow Connector 58">
              <a:extLst>
                <a:ext uri="{FF2B5EF4-FFF2-40B4-BE49-F238E27FC236}">
                  <a16:creationId xmlns:a16="http://schemas.microsoft.com/office/drawing/2014/main" id="{9F11DD7B-2701-CF88-1129-8D6C7150C7EB}"/>
                </a:ext>
              </a:extLst>
            </p:cNvPr>
            <p:cNvCxnSpPr>
              <a:cxnSpLocks/>
            </p:cNvCxnSpPr>
            <p:nvPr/>
          </p:nvCxnSpPr>
          <p:spPr>
            <a:xfrm flipH="1">
              <a:off x="4705896" y="3014331"/>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1DF1FD4-BE7A-A816-C826-057CFE603909}"/>
                </a:ext>
              </a:extLst>
            </p:cNvPr>
            <p:cNvCxnSpPr>
              <a:cxnSpLocks/>
            </p:cNvCxnSpPr>
            <p:nvPr/>
          </p:nvCxnSpPr>
          <p:spPr>
            <a:xfrm>
              <a:off x="4705896" y="2624638"/>
              <a:ext cx="917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A1C86FA3-47E0-E240-FA4D-DBF3DD45A4EC}"/>
              </a:ext>
            </a:extLst>
          </p:cNvPr>
          <p:cNvSpPr txBox="1"/>
          <p:nvPr/>
        </p:nvSpPr>
        <p:spPr>
          <a:xfrm>
            <a:off x="4272046" y="2858265"/>
            <a:ext cx="1833835" cy="307777"/>
          </a:xfrm>
          <a:prstGeom prst="rect">
            <a:avLst/>
          </a:prstGeom>
          <a:solidFill>
            <a:srgbClr val="0078D4"/>
          </a:solidFill>
        </p:spPr>
        <p:txBody>
          <a:bodyPr wrap="none" lIns="0" tIns="0" rIns="0" bIns="0" rtlCol="0">
            <a:spAutoFit/>
          </a:bodyPr>
          <a:lstStyle/>
          <a:p>
            <a:pPr algn="l"/>
            <a:r>
              <a:rPr lang="en-US" sz="2000" err="1">
                <a:latin typeface="Consolas" panose="020B0609020204030204" pitchFamily="49" charset="0"/>
              </a:rPr>
              <a:t>update_nghbrs</a:t>
            </a:r>
            <a:endParaRPr lang="en-US" sz="2000">
              <a:latin typeface="Consolas" panose="020B0609020204030204" pitchFamily="49" charset="0"/>
            </a:endParaRPr>
          </a:p>
        </p:txBody>
      </p:sp>
      <p:sp>
        <p:nvSpPr>
          <p:cNvPr id="13" name="Content Placeholder 12">
            <a:extLst>
              <a:ext uri="{FF2B5EF4-FFF2-40B4-BE49-F238E27FC236}">
                <a16:creationId xmlns:a16="http://schemas.microsoft.com/office/drawing/2014/main" id="{B8DE5AE7-4ACE-4C14-3B4C-7E910A8EDC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324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7037E-6 L 0.12474 0.00046 " pathEditMode="relative" rAng="0" ptsTypes="AA">
                                      <p:cBhvr>
                                        <p:cTn id="6" dur="2000" fill="hold"/>
                                        <p:tgtEl>
                                          <p:spTgt spid="52"/>
                                        </p:tgtEl>
                                        <p:attrNameLst>
                                          <p:attrName>ppt_x</p:attrName>
                                          <p:attrName>ppt_y</p:attrName>
                                        </p:attrNameLst>
                                      </p:cBhvr>
                                      <p:rCtr x="6237"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95833E-6 3.7037E-6 L 0.3625 3.7037E-6 " pathEditMode="relative" rAng="0" ptsTypes="AA">
                                      <p:cBhvr>
                                        <p:cTn id="14" dur="2000" fill="hold"/>
                                        <p:tgtEl>
                                          <p:spTgt spid="53"/>
                                        </p:tgtEl>
                                        <p:attrNameLst>
                                          <p:attrName>ppt_x</p:attrName>
                                          <p:attrName>ppt_y</p:attrName>
                                        </p:attrNameLst>
                                      </p:cBhvr>
                                      <p:rCtr x="18125" y="0"/>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0377 -0.03843 L -0.36107 -0.03102 " pathEditMode="relative" rAng="0" ptsTypes="AA">
                                      <p:cBhvr>
                                        <p:cTn id="26" dur="2000" fill="hold"/>
                                        <p:tgtEl>
                                          <p:spTgt spid="54"/>
                                        </p:tgtEl>
                                        <p:attrNameLst>
                                          <p:attrName>ppt_x</p:attrName>
                                          <p:attrName>ppt_y</p:attrName>
                                        </p:attrNameLst>
                                      </p:cBhvr>
                                      <p:rCtr x="-18242" y="37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5E-6 -2.96296E-6 L 0.34935 0.00232 " pathEditMode="relative" rAng="0" ptsTypes="AA">
                                      <p:cBhvr>
                                        <p:cTn id="38" dur="2000" fill="hold"/>
                                        <p:tgtEl>
                                          <p:spTgt spid="55"/>
                                        </p:tgtEl>
                                        <p:attrNameLst>
                                          <p:attrName>ppt_x</p:attrName>
                                          <p:attrName>ppt_y</p:attrName>
                                        </p:attrNameLst>
                                      </p:cBhvr>
                                      <p:rCtr x="17461" y="116"/>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96296E-6 L -0.37787 0.00787 " pathEditMode="relative" rAng="0" ptsTypes="AA">
                                      <p:cBhvr>
                                        <p:cTn id="50" dur="2000" fill="hold"/>
                                        <p:tgtEl>
                                          <p:spTgt spid="56"/>
                                        </p:tgtEl>
                                        <p:attrNameLst>
                                          <p:attrName>ppt_x</p:attrName>
                                          <p:attrName>ppt_y</p:attrName>
                                        </p:attrNameLst>
                                      </p:cBhvr>
                                      <p:rCtr x="-18893" y="394"/>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95833E-6 3.7037E-6 L 0.3625 3.7037E-6 " pathEditMode="relative" rAng="0" ptsTypes="AA">
                                      <p:cBhvr>
                                        <p:cTn id="62" dur="2000" fill="hold"/>
                                        <p:tgtEl>
                                          <p:spTgt spid="11"/>
                                        </p:tgtEl>
                                        <p:attrNameLst>
                                          <p:attrName>ppt_x</p:attrName>
                                          <p:attrName>ppt_y</p:attrName>
                                        </p:attrNameLst>
                                      </p:cBhvr>
                                      <p:rCtr x="18125" y="0"/>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11" grpId="0" animBg="1"/>
      <p:bldP spid="11" grpId="1" animBg="1"/>
      <p:bldP spid="11" grpId="2" animBg="1"/>
    </p:bldLst>
  </p:timing>
</p:sld>
</file>

<file path=ppt/theme/theme1.xml><?xml version="1.0" encoding="utf-8"?>
<a:theme xmlns:a="http://schemas.openxmlformats.org/drawingml/2006/main" name="Dark 16x9">
  <a:themeElements>
    <a:clrScheme name="Custom 2">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D6454D2F-4A81-47D2-9B7E-13FCDC97EE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1274</TotalTime>
  <Words>5015</Words>
  <Application>Microsoft Office PowerPoint</Application>
  <PresentationFormat>Widescreen</PresentationFormat>
  <Paragraphs>735</Paragraphs>
  <Slides>32</Slides>
  <Notes>29</Notes>
  <HiddenSlides>2</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Dark 16x9</vt:lpstr>
      <vt:lpstr>Announcement slide (dark) with color wipe</vt:lpstr>
      <vt:lpstr>Announcement slide (dark) with color wipe</vt:lpstr>
      <vt:lpstr>Key Results with Cosmos DB and DiskANN</vt:lpstr>
      <vt:lpstr>PowerPoint Presentation</vt:lpstr>
      <vt:lpstr>PowerPoint Presentation</vt:lpstr>
      <vt:lpstr>DiskANN + Store : Re-Architecting for any Database</vt:lpstr>
      <vt:lpstr>DiskANN + Cosmos DB: Mapping Terms to Store</vt:lpstr>
      <vt:lpstr>DiskANN + Cosmos DB: Documents, Multitenant Index…</vt:lpstr>
      <vt:lpstr>DiskANN + Cosmos DB: Control Flow Illustration</vt:lpstr>
      <vt:lpstr>Ingestion time is dominated by quantized vector reads</vt:lpstr>
      <vt:lpstr>Query latency and cost scales sub-linearly  with Index Size and Vector Dimension</vt:lpstr>
      <vt:lpstr>Scale-Out to 1 Billion Vectors (50 Physical Partitions x 20M vectors)</vt:lpstr>
      <vt:lpstr>Sharded search 3X faster@p99, +32% Recall</vt:lpstr>
      <vt:lpstr>Multi-tenant search 3X faster@p99, +32% Recall</vt:lpstr>
      <vt:lpstr>8x faster Predicate Search with Filter aware search at P99</vt:lpstr>
      <vt:lpstr>Stable recall over long change of updates</vt:lpstr>
      <vt:lpstr>Query costs 43x, 12x lower than Pinecone, Zilliz Serverless </vt:lpstr>
      <vt:lpstr>Announcement slide (dark) with color wipe</vt:lpstr>
      <vt:lpstr>Place Holder</vt:lpstr>
      <vt:lpstr>Query costs (43x, 12x) lower than Pinecone, Zilliz Serverless [ADD Ingest Cost] </vt:lpstr>
      <vt:lpstr>Multi-tenant Search (YFCC Dataset)</vt:lpstr>
      <vt:lpstr>8x Faster Search at p99 with Predicates</vt:lpstr>
      <vt:lpstr>Latency scales sub-linearly  (Index Size and Vector Dimension)</vt:lpstr>
      <vt:lpstr>Scale-Out 1 Billion Vectors (MS-Turing Latency)</vt:lpstr>
      <vt:lpstr>Scale-Out 1Billion Vectors (MS-Turing Cost scaling)</vt:lpstr>
      <vt:lpstr>PowerPoint Presentation</vt:lpstr>
      <vt:lpstr>Full Text Search &amp; Ranking</vt:lpstr>
      <vt:lpstr>Cosmos DB and DiskANN Integration</vt:lpstr>
      <vt:lpstr>Faster Search with Predicates [OLD NUMBERS, need to update; and ADD Figure to illustrate DataSet]  (8x faster p99, 20x lower p99 RU)</vt:lpstr>
      <vt:lpstr>Cosmos DB and DiskANN Integration</vt:lpstr>
      <vt:lpstr>Query costs (43x, 12x) lower than Pinecone, Zilliz] Ingest cost lower than Pinecone and DataStax</vt:lpstr>
      <vt:lpstr>DiskANN + Cosmos DB: Documents, Multitenant Index…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Nitish Upreti</dc:creator>
  <cp:lastModifiedBy>Nitish Upreti</cp:lastModifiedBy>
  <cp:revision>5</cp:revision>
  <dcterms:created xsi:type="dcterms:W3CDTF">2025-08-26T17:08:51Z</dcterms:created>
  <dcterms:modified xsi:type="dcterms:W3CDTF">2025-09-09T04:47:58Z</dcterms:modified>
</cp:coreProperties>
</file>